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Лист1!$A$2:$A$18</c:f>
              <c:strCache>
                <c:ptCount val="17"/>
                <c:pt idx="0">
                  <c:v>Гордєєва В.</c:v>
                </c:pt>
                <c:pt idx="1">
                  <c:v>Пачковська М.</c:v>
                </c:pt>
                <c:pt idx="2">
                  <c:v>Соловйова К.</c:v>
                </c:pt>
                <c:pt idx="3">
                  <c:v>Сергієнко В.</c:v>
                </c:pt>
                <c:pt idx="4">
                  <c:v>Антонюк Є.</c:v>
                </c:pt>
                <c:pt idx="5">
                  <c:v>Ютиш О.</c:v>
                </c:pt>
                <c:pt idx="6">
                  <c:v>Гудзь О.</c:v>
                </c:pt>
                <c:pt idx="7">
                  <c:v>Тесленко А.</c:v>
                </c:pt>
                <c:pt idx="8">
                  <c:v>Малко А.</c:v>
                </c:pt>
                <c:pt idx="9">
                  <c:v>Шмельов А.</c:v>
                </c:pt>
                <c:pt idx="10">
                  <c:v>Животовський Д.</c:v>
                </c:pt>
                <c:pt idx="11">
                  <c:v>Білобородова В.</c:v>
                </c:pt>
                <c:pt idx="12">
                  <c:v>Брояковський В.</c:v>
                </c:pt>
                <c:pt idx="13">
                  <c:v>Охріменко О.</c:v>
                </c:pt>
                <c:pt idx="14">
                  <c:v>Болюк О.</c:v>
                </c:pt>
                <c:pt idx="15">
                  <c:v>Царьков С.</c:v>
                </c:pt>
                <c:pt idx="16">
                  <c:v>Петенко А.</c:v>
                </c:pt>
              </c:strCache>
            </c:strRef>
          </c:cat>
          <c:val>
            <c:numRef>
              <c:f>Лист1!$B$2:$B$18</c:f>
              <c:numCache>
                <c:formatCode>0.0</c:formatCode>
                <c:ptCount val="17"/>
                <c:pt idx="0">
                  <c:v>10.6</c:v>
                </c:pt>
                <c:pt idx="1">
                  <c:v>10.050000000000001</c:v>
                </c:pt>
                <c:pt idx="2">
                  <c:v>9.8000000000000007</c:v>
                </c:pt>
                <c:pt idx="3">
                  <c:v>9.6999999999999993</c:v>
                </c:pt>
                <c:pt idx="4">
                  <c:v>9.3000000000000007</c:v>
                </c:pt>
                <c:pt idx="5">
                  <c:v>9.3000000000000007</c:v>
                </c:pt>
                <c:pt idx="6">
                  <c:v>9.1999999999999993</c:v>
                </c:pt>
                <c:pt idx="7">
                  <c:v>9.07</c:v>
                </c:pt>
                <c:pt idx="8">
                  <c:v>8.5</c:v>
                </c:pt>
                <c:pt idx="9">
                  <c:v>8.1</c:v>
                </c:pt>
                <c:pt idx="10">
                  <c:v>7.8</c:v>
                </c:pt>
                <c:pt idx="11">
                  <c:v>7.5</c:v>
                </c:pt>
                <c:pt idx="12">
                  <c:v>7.5</c:v>
                </c:pt>
                <c:pt idx="13">
                  <c:v>7.2</c:v>
                </c:pt>
                <c:pt idx="14">
                  <c:v>6.7</c:v>
                </c:pt>
                <c:pt idx="15">
                  <c:v>6.6</c:v>
                </c:pt>
                <c:pt idx="16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91488"/>
        <c:axId val="69835392"/>
      </c:barChart>
      <c:catAx>
        <c:axId val="45791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9835392"/>
        <c:crosses val="autoZero"/>
        <c:auto val="1"/>
        <c:lblAlgn val="ctr"/>
        <c:lblOffset val="100"/>
        <c:noMultiLvlLbl val="0"/>
      </c:catAx>
      <c:valAx>
        <c:axId val="698353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5791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A41C4-B693-41A1-8C7E-D3DE3B56C3A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75ABFE-2488-4703-9A0E-F2E6A0BB7F60}">
      <dgm:prSet phldrT="[Текст]" custT="1"/>
      <dgm:spPr/>
      <dgm:t>
        <a:bodyPr/>
        <a:lstStyle/>
        <a:p>
          <a:r>
            <a:rPr lang="uk-UA" sz="2400" b="0" dirty="0" smtClean="0">
              <a:solidFill>
                <a:schemeClr val="bg1"/>
              </a:solidFill>
            </a:rPr>
            <a:t>Староста</a:t>
          </a:r>
        </a:p>
        <a:p>
          <a:r>
            <a:rPr lang="uk-UA" sz="2400" b="0" dirty="0" smtClean="0">
              <a:solidFill>
                <a:schemeClr val="bg1"/>
              </a:solidFill>
            </a:rPr>
            <a:t>Гордєєва В.</a:t>
          </a:r>
          <a:endParaRPr lang="ru-RU" sz="2400" b="0" dirty="0">
            <a:solidFill>
              <a:schemeClr val="bg1"/>
            </a:solidFill>
          </a:endParaRPr>
        </a:p>
      </dgm:t>
    </dgm:pt>
    <dgm:pt modelId="{4422FA5D-8994-4A0F-BA10-13346D3C5B09}" type="parTrans" cxnId="{D3A1DE99-99AA-41FE-86B6-DAC5925F2957}">
      <dgm:prSet/>
      <dgm:spPr/>
      <dgm:t>
        <a:bodyPr/>
        <a:lstStyle/>
        <a:p>
          <a:endParaRPr lang="ru-RU"/>
        </a:p>
      </dgm:t>
    </dgm:pt>
    <dgm:pt modelId="{46FC2CFA-C132-4EFA-BA3B-136AF9937ED7}" type="sibTrans" cxnId="{D3A1DE99-99AA-41FE-86B6-DAC5925F2957}">
      <dgm:prSet/>
      <dgm:spPr/>
      <dgm:t>
        <a:bodyPr/>
        <a:lstStyle/>
        <a:p>
          <a:endParaRPr lang="ru-RU"/>
        </a:p>
      </dgm:t>
    </dgm:pt>
    <dgm:pt modelId="{519D3270-2C93-4ABD-A1EE-CCC227A0723F}">
      <dgm:prSet phldrT="[Текст]" custT="1"/>
      <dgm:spPr/>
      <dgm:t>
        <a:bodyPr/>
        <a:lstStyle/>
        <a:p>
          <a:r>
            <a:rPr lang="uk-UA" sz="2400" b="0" dirty="0" smtClean="0">
              <a:solidFill>
                <a:schemeClr val="bg1"/>
              </a:solidFill>
            </a:rPr>
            <a:t>Комісія культури</a:t>
          </a:r>
        </a:p>
      </dgm:t>
    </dgm:pt>
    <dgm:pt modelId="{C269B1FF-9EAA-434E-BC18-C551FC4BE925}" type="parTrans" cxnId="{1970BE7B-1641-4BF4-90DF-6726C6E6360B}">
      <dgm:prSet/>
      <dgm:spPr/>
      <dgm:t>
        <a:bodyPr/>
        <a:lstStyle/>
        <a:p>
          <a:endParaRPr lang="ru-RU"/>
        </a:p>
      </dgm:t>
    </dgm:pt>
    <dgm:pt modelId="{170E5844-56D2-4547-9CEF-66DADE900C6A}" type="sibTrans" cxnId="{1970BE7B-1641-4BF4-90DF-6726C6E6360B}">
      <dgm:prSet/>
      <dgm:spPr/>
      <dgm:t>
        <a:bodyPr/>
        <a:lstStyle/>
        <a:p>
          <a:endParaRPr lang="ru-RU"/>
        </a:p>
      </dgm:t>
    </dgm:pt>
    <dgm:pt modelId="{88CC9ADB-935C-40A8-AFDA-707F224D086C}">
      <dgm:prSet phldrT="[Текст]" custT="1"/>
      <dgm:spPr/>
      <dgm:t>
        <a:bodyPr/>
        <a:lstStyle/>
        <a:p>
          <a:r>
            <a:rPr lang="uk-UA" sz="2400" b="0" dirty="0" smtClean="0">
              <a:solidFill>
                <a:schemeClr val="bg1"/>
              </a:solidFill>
            </a:rPr>
            <a:t>Комісія Внутрішніх справ</a:t>
          </a:r>
          <a:endParaRPr lang="ru-RU" sz="2400" b="0" dirty="0">
            <a:solidFill>
              <a:schemeClr val="bg1"/>
            </a:solidFill>
          </a:endParaRPr>
        </a:p>
      </dgm:t>
    </dgm:pt>
    <dgm:pt modelId="{2A7BFE86-EC8B-475D-A007-5DA661C023C5}" type="parTrans" cxnId="{BCD4ABCE-6211-48A8-918D-CA3F5B99F30C}">
      <dgm:prSet/>
      <dgm:spPr/>
      <dgm:t>
        <a:bodyPr/>
        <a:lstStyle/>
        <a:p>
          <a:endParaRPr lang="ru-RU"/>
        </a:p>
      </dgm:t>
    </dgm:pt>
    <dgm:pt modelId="{88511EE2-5000-48D7-B375-74D289B09952}" type="sibTrans" cxnId="{BCD4ABCE-6211-48A8-918D-CA3F5B99F30C}">
      <dgm:prSet/>
      <dgm:spPr/>
      <dgm:t>
        <a:bodyPr/>
        <a:lstStyle/>
        <a:p>
          <a:endParaRPr lang="ru-RU"/>
        </a:p>
      </dgm:t>
    </dgm:pt>
    <dgm:pt modelId="{909D6341-F25D-40CA-8C4E-698AC0A93348}">
      <dgm:prSet phldrT="[Текст]" custT="1"/>
      <dgm:spPr/>
      <dgm:t>
        <a:bodyPr/>
        <a:lstStyle/>
        <a:p>
          <a:r>
            <a:rPr lang="uk-UA" sz="2400" b="0" dirty="0" smtClean="0">
              <a:solidFill>
                <a:schemeClr val="bg1"/>
              </a:solidFill>
            </a:rPr>
            <a:t>Комісія інформації</a:t>
          </a:r>
          <a:endParaRPr lang="ru-RU" sz="2400" b="0" dirty="0">
            <a:solidFill>
              <a:schemeClr val="bg1"/>
            </a:solidFill>
          </a:endParaRPr>
        </a:p>
      </dgm:t>
    </dgm:pt>
    <dgm:pt modelId="{092934AF-212B-41BA-9126-596939D43F32}" type="parTrans" cxnId="{536CB715-2BB3-4481-99AA-DBB9032BA508}">
      <dgm:prSet/>
      <dgm:spPr/>
      <dgm:t>
        <a:bodyPr/>
        <a:lstStyle/>
        <a:p>
          <a:endParaRPr lang="ru-RU"/>
        </a:p>
      </dgm:t>
    </dgm:pt>
    <dgm:pt modelId="{5429EAD7-2B4B-44EB-BFDB-FBE72059DB9A}" type="sibTrans" cxnId="{536CB715-2BB3-4481-99AA-DBB9032BA508}">
      <dgm:prSet/>
      <dgm:spPr/>
      <dgm:t>
        <a:bodyPr/>
        <a:lstStyle/>
        <a:p>
          <a:endParaRPr lang="ru-RU"/>
        </a:p>
      </dgm:t>
    </dgm:pt>
    <dgm:pt modelId="{63E4F09C-3E69-4E79-82E0-22152ECA3E83}">
      <dgm:prSet phldrT="[Текст]" custT="1"/>
      <dgm:spPr/>
      <dgm:t>
        <a:bodyPr/>
        <a:lstStyle/>
        <a:p>
          <a:r>
            <a:rPr lang="uk-UA" sz="2400" b="0" dirty="0" smtClean="0">
              <a:solidFill>
                <a:schemeClr val="bg1"/>
              </a:solidFill>
            </a:rPr>
            <a:t>Комісія освіти</a:t>
          </a:r>
          <a:endParaRPr lang="ru-RU" sz="2400" b="0" dirty="0">
            <a:solidFill>
              <a:schemeClr val="bg1"/>
            </a:solidFill>
          </a:endParaRPr>
        </a:p>
      </dgm:t>
    </dgm:pt>
    <dgm:pt modelId="{27B996CD-637E-43C4-BDBD-5DC10E8079CD}" type="parTrans" cxnId="{4C4B2666-C596-4155-914A-58802A68F5DD}">
      <dgm:prSet/>
      <dgm:spPr/>
      <dgm:t>
        <a:bodyPr/>
        <a:lstStyle/>
        <a:p>
          <a:endParaRPr lang="ru-RU"/>
        </a:p>
      </dgm:t>
    </dgm:pt>
    <dgm:pt modelId="{46A3BA44-8B4F-4A2D-A0C3-921984EB20F8}" type="sibTrans" cxnId="{4C4B2666-C596-4155-914A-58802A68F5DD}">
      <dgm:prSet/>
      <dgm:spPr/>
      <dgm:t>
        <a:bodyPr/>
        <a:lstStyle/>
        <a:p>
          <a:endParaRPr lang="ru-RU"/>
        </a:p>
      </dgm:t>
    </dgm:pt>
    <dgm:pt modelId="{38D9AFC2-885A-4D34-8CC9-603A1FAC136C}" type="pres">
      <dgm:prSet presAssocID="{979A41C4-B693-41A1-8C7E-D3DE3B56C3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F0F875-273B-4038-A27F-8605A26D42D2}" type="pres">
      <dgm:prSet presAssocID="{0475ABFE-2488-4703-9A0E-F2E6A0BB7F60}" presName="centerShape" presStyleLbl="node0" presStyleIdx="0" presStyleCnt="1" custScaleX="144404" custScaleY="76914"/>
      <dgm:spPr/>
      <dgm:t>
        <a:bodyPr/>
        <a:lstStyle/>
        <a:p>
          <a:endParaRPr lang="ru-RU"/>
        </a:p>
      </dgm:t>
    </dgm:pt>
    <dgm:pt modelId="{26C9EA59-13C9-45F6-B378-12974C6C43E8}" type="pres">
      <dgm:prSet presAssocID="{519D3270-2C93-4ABD-A1EE-CCC227A0723F}" presName="node" presStyleLbl="node1" presStyleIdx="0" presStyleCnt="4" custScaleX="202417" custScaleY="87786" custRadScaleRad="81934" custRadScaleInc="-8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F158D-4CE0-4B42-A61F-84766BF0ED83}" type="pres">
      <dgm:prSet presAssocID="{519D3270-2C93-4ABD-A1EE-CCC227A0723F}" presName="dummy" presStyleCnt="0"/>
      <dgm:spPr/>
    </dgm:pt>
    <dgm:pt modelId="{DB30995B-1D66-48F8-B03C-E90C7285A587}" type="pres">
      <dgm:prSet presAssocID="{170E5844-56D2-4547-9CEF-66DADE900C6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85DCC27-3C0D-435F-8F7C-DE2A770E8266}" type="pres">
      <dgm:prSet presAssocID="{88CC9ADB-935C-40A8-AFDA-707F224D086C}" presName="node" presStyleLbl="node1" presStyleIdx="1" presStyleCnt="4" custScaleX="178593" custRadScaleRad="129423" custRadScaleInc="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B7D2B-BBD8-4F8E-BABD-2C94FBB216B4}" type="pres">
      <dgm:prSet presAssocID="{88CC9ADB-935C-40A8-AFDA-707F224D086C}" presName="dummy" presStyleCnt="0"/>
      <dgm:spPr/>
    </dgm:pt>
    <dgm:pt modelId="{4A7D347D-5C67-48FE-8087-DAAAC6F89DD6}" type="pres">
      <dgm:prSet presAssocID="{88511EE2-5000-48D7-B375-74D289B0995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279C87F-3149-4F32-A407-A1F36EFDCFD7}" type="pres">
      <dgm:prSet presAssocID="{909D6341-F25D-40CA-8C4E-698AC0A93348}" presName="node" presStyleLbl="node1" presStyleIdx="2" presStyleCnt="4" custScaleX="218097" custRadScaleRad="85903" custRadScaleInc="3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CE4BE-F60E-4B96-9B8D-2562168DC073}" type="pres">
      <dgm:prSet presAssocID="{909D6341-F25D-40CA-8C4E-698AC0A93348}" presName="dummy" presStyleCnt="0"/>
      <dgm:spPr/>
    </dgm:pt>
    <dgm:pt modelId="{8FC35421-C288-4C6E-917D-7BD141A729BB}" type="pres">
      <dgm:prSet presAssocID="{5429EAD7-2B4B-44EB-BFDB-FBE72059DB9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7FD1079-204D-4DBA-A8A2-60861A2E9C88}" type="pres">
      <dgm:prSet presAssocID="{63E4F09C-3E69-4E79-82E0-22152ECA3E83}" presName="node" presStyleLbl="node1" presStyleIdx="3" presStyleCnt="4" custScaleX="182468" custRadScaleRad="135491" custRadScaleInc="-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4585A-1F43-43EE-9C9E-175632C782A1}" type="pres">
      <dgm:prSet presAssocID="{63E4F09C-3E69-4E79-82E0-22152ECA3E83}" presName="dummy" presStyleCnt="0"/>
      <dgm:spPr/>
    </dgm:pt>
    <dgm:pt modelId="{46A67AD8-324C-4730-96F2-5391FE49AAA0}" type="pres">
      <dgm:prSet presAssocID="{46A3BA44-8B4F-4A2D-A0C3-921984EB20F8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3A1DE99-99AA-41FE-86B6-DAC5925F2957}" srcId="{979A41C4-B693-41A1-8C7E-D3DE3B56C3A4}" destId="{0475ABFE-2488-4703-9A0E-F2E6A0BB7F60}" srcOrd="0" destOrd="0" parTransId="{4422FA5D-8994-4A0F-BA10-13346D3C5B09}" sibTransId="{46FC2CFA-C132-4EFA-BA3B-136AF9937ED7}"/>
    <dgm:cxn modelId="{AA838698-6A77-4F3C-B67B-A855E1A49A33}" type="presOf" srcId="{0475ABFE-2488-4703-9A0E-F2E6A0BB7F60}" destId="{BBF0F875-273B-4038-A27F-8605A26D42D2}" srcOrd="0" destOrd="0" presId="urn:microsoft.com/office/officeart/2005/8/layout/radial6"/>
    <dgm:cxn modelId="{D1778F41-4346-434F-B6C7-F6AC2232AA24}" type="presOf" srcId="{63E4F09C-3E69-4E79-82E0-22152ECA3E83}" destId="{E7FD1079-204D-4DBA-A8A2-60861A2E9C88}" srcOrd="0" destOrd="0" presId="urn:microsoft.com/office/officeart/2005/8/layout/radial6"/>
    <dgm:cxn modelId="{A3B2D6F2-F3BB-4705-A430-9D91DF72E74B}" type="presOf" srcId="{909D6341-F25D-40CA-8C4E-698AC0A93348}" destId="{9279C87F-3149-4F32-A407-A1F36EFDCFD7}" srcOrd="0" destOrd="0" presId="urn:microsoft.com/office/officeart/2005/8/layout/radial6"/>
    <dgm:cxn modelId="{D4243472-9973-4033-ADBF-6C1CCB3C831D}" type="presOf" srcId="{46A3BA44-8B4F-4A2D-A0C3-921984EB20F8}" destId="{46A67AD8-324C-4730-96F2-5391FE49AAA0}" srcOrd="0" destOrd="0" presId="urn:microsoft.com/office/officeart/2005/8/layout/radial6"/>
    <dgm:cxn modelId="{1970BE7B-1641-4BF4-90DF-6726C6E6360B}" srcId="{0475ABFE-2488-4703-9A0E-F2E6A0BB7F60}" destId="{519D3270-2C93-4ABD-A1EE-CCC227A0723F}" srcOrd="0" destOrd="0" parTransId="{C269B1FF-9EAA-434E-BC18-C551FC4BE925}" sibTransId="{170E5844-56D2-4547-9CEF-66DADE900C6A}"/>
    <dgm:cxn modelId="{91656E7B-54B6-4B03-B083-6EDFA4ECF3F4}" type="presOf" srcId="{979A41C4-B693-41A1-8C7E-D3DE3B56C3A4}" destId="{38D9AFC2-885A-4D34-8CC9-603A1FAC136C}" srcOrd="0" destOrd="0" presId="urn:microsoft.com/office/officeart/2005/8/layout/radial6"/>
    <dgm:cxn modelId="{EF08C0E7-24F4-4591-8AE3-9365E3CA6972}" type="presOf" srcId="{170E5844-56D2-4547-9CEF-66DADE900C6A}" destId="{DB30995B-1D66-48F8-B03C-E90C7285A587}" srcOrd="0" destOrd="0" presId="urn:microsoft.com/office/officeart/2005/8/layout/radial6"/>
    <dgm:cxn modelId="{246F7A2F-550C-41E0-89EE-D1C031FA1E36}" type="presOf" srcId="{5429EAD7-2B4B-44EB-BFDB-FBE72059DB9A}" destId="{8FC35421-C288-4C6E-917D-7BD141A729BB}" srcOrd="0" destOrd="0" presId="urn:microsoft.com/office/officeart/2005/8/layout/radial6"/>
    <dgm:cxn modelId="{4C4B2666-C596-4155-914A-58802A68F5DD}" srcId="{0475ABFE-2488-4703-9A0E-F2E6A0BB7F60}" destId="{63E4F09C-3E69-4E79-82E0-22152ECA3E83}" srcOrd="3" destOrd="0" parTransId="{27B996CD-637E-43C4-BDBD-5DC10E8079CD}" sibTransId="{46A3BA44-8B4F-4A2D-A0C3-921984EB20F8}"/>
    <dgm:cxn modelId="{536CB715-2BB3-4481-99AA-DBB9032BA508}" srcId="{0475ABFE-2488-4703-9A0E-F2E6A0BB7F60}" destId="{909D6341-F25D-40CA-8C4E-698AC0A93348}" srcOrd="2" destOrd="0" parTransId="{092934AF-212B-41BA-9126-596939D43F32}" sibTransId="{5429EAD7-2B4B-44EB-BFDB-FBE72059DB9A}"/>
    <dgm:cxn modelId="{D06DEB71-6675-42D3-ACFF-B1322F944C9D}" type="presOf" srcId="{88511EE2-5000-48D7-B375-74D289B09952}" destId="{4A7D347D-5C67-48FE-8087-DAAAC6F89DD6}" srcOrd="0" destOrd="0" presId="urn:microsoft.com/office/officeart/2005/8/layout/radial6"/>
    <dgm:cxn modelId="{4C4BD811-B4FA-4E08-BB7A-2F9BE6444F0C}" type="presOf" srcId="{519D3270-2C93-4ABD-A1EE-CCC227A0723F}" destId="{26C9EA59-13C9-45F6-B378-12974C6C43E8}" srcOrd="0" destOrd="0" presId="urn:microsoft.com/office/officeart/2005/8/layout/radial6"/>
    <dgm:cxn modelId="{14BBDF05-51BC-4B30-BF7A-B3D723C45E7E}" type="presOf" srcId="{88CC9ADB-935C-40A8-AFDA-707F224D086C}" destId="{D85DCC27-3C0D-435F-8F7C-DE2A770E8266}" srcOrd="0" destOrd="0" presId="urn:microsoft.com/office/officeart/2005/8/layout/radial6"/>
    <dgm:cxn modelId="{BCD4ABCE-6211-48A8-918D-CA3F5B99F30C}" srcId="{0475ABFE-2488-4703-9A0E-F2E6A0BB7F60}" destId="{88CC9ADB-935C-40A8-AFDA-707F224D086C}" srcOrd="1" destOrd="0" parTransId="{2A7BFE86-EC8B-475D-A007-5DA661C023C5}" sibTransId="{88511EE2-5000-48D7-B375-74D289B09952}"/>
    <dgm:cxn modelId="{4B217276-C0F3-4E67-96B3-3E33031190EF}" type="presParOf" srcId="{38D9AFC2-885A-4D34-8CC9-603A1FAC136C}" destId="{BBF0F875-273B-4038-A27F-8605A26D42D2}" srcOrd="0" destOrd="0" presId="urn:microsoft.com/office/officeart/2005/8/layout/radial6"/>
    <dgm:cxn modelId="{771F755D-D1D3-4DCF-8848-F7BD64BFC591}" type="presParOf" srcId="{38D9AFC2-885A-4D34-8CC9-603A1FAC136C}" destId="{26C9EA59-13C9-45F6-B378-12974C6C43E8}" srcOrd="1" destOrd="0" presId="urn:microsoft.com/office/officeart/2005/8/layout/radial6"/>
    <dgm:cxn modelId="{C94E9558-F773-4D1B-99ED-56EE0046AEF5}" type="presParOf" srcId="{38D9AFC2-885A-4D34-8CC9-603A1FAC136C}" destId="{AB1F158D-4CE0-4B42-A61F-84766BF0ED83}" srcOrd="2" destOrd="0" presId="urn:microsoft.com/office/officeart/2005/8/layout/radial6"/>
    <dgm:cxn modelId="{4E524DB4-3943-4AC0-87C4-4BCF4F34CFE0}" type="presParOf" srcId="{38D9AFC2-885A-4D34-8CC9-603A1FAC136C}" destId="{DB30995B-1D66-48F8-B03C-E90C7285A587}" srcOrd="3" destOrd="0" presId="urn:microsoft.com/office/officeart/2005/8/layout/radial6"/>
    <dgm:cxn modelId="{63571301-AF1A-4B91-9E04-ABFA8EA77536}" type="presParOf" srcId="{38D9AFC2-885A-4D34-8CC9-603A1FAC136C}" destId="{D85DCC27-3C0D-435F-8F7C-DE2A770E8266}" srcOrd="4" destOrd="0" presId="urn:microsoft.com/office/officeart/2005/8/layout/radial6"/>
    <dgm:cxn modelId="{72B22542-19DF-485E-8303-ADAABED409F1}" type="presParOf" srcId="{38D9AFC2-885A-4D34-8CC9-603A1FAC136C}" destId="{AEAB7D2B-BBD8-4F8E-BABD-2C94FBB216B4}" srcOrd="5" destOrd="0" presId="urn:microsoft.com/office/officeart/2005/8/layout/radial6"/>
    <dgm:cxn modelId="{CACA001B-2FDA-4CEE-A46F-84AD386E25C4}" type="presParOf" srcId="{38D9AFC2-885A-4D34-8CC9-603A1FAC136C}" destId="{4A7D347D-5C67-48FE-8087-DAAAC6F89DD6}" srcOrd="6" destOrd="0" presId="urn:microsoft.com/office/officeart/2005/8/layout/radial6"/>
    <dgm:cxn modelId="{6D3F87B4-770E-4987-80BA-1F0292D13420}" type="presParOf" srcId="{38D9AFC2-885A-4D34-8CC9-603A1FAC136C}" destId="{9279C87F-3149-4F32-A407-A1F36EFDCFD7}" srcOrd="7" destOrd="0" presId="urn:microsoft.com/office/officeart/2005/8/layout/radial6"/>
    <dgm:cxn modelId="{0D601D92-7258-4897-B8D8-9A98AF5C4F59}" type="presParOf" srcId="{38D9AFC2-885A-4D34-8CC9-603A1FAC136C}" destId="{D20CE4BE-F60E-4B96-9B8D-2562168DC073}" srcOrd="8" destOrd="0" presId="urn:microsoft.com/office/officeart/2005/8/layout/radial6"/>
    <dgm:cxn modelId="{99384E83-6C4D-46E5-97B0-9C90265A199E}" type="presParOf" srcId="{38D9AFC2-885A-4D34-8CC9-603A1FAC136C}" destId="{8FC35421-C288-4C6E-917D-7BD141A729BB}" srcOrd="9" destOrd="0" presId="urn:microsoft.com/office/officeart/2005/8/layout/radial6"/>
    <dgm:cxn modelId="{E94232E3-5456-4D12-8D6E-43C4F03D3AD4}" type="presParOf" srcId="{38D9AFC2-885A-4D34-8CC9-603A1FAC136C}" destId="{E7FD1079-204D-4DBA-A8A2-60861A2E9C88}" srcOrd="10" destOrd="0" presId="urn:microsoft.com/office/officeart/2005/8/layout/radial6"/>
    <dgm:cxn modelId="{5DD30EA4-EC7B-4D76-A15F-214C35A6DBA7}" type="presParOf" srcId="{38D9AFC2-885A-4D34-8CC9-603A1FAC136C}" destId="{06A4585A-1F43-43EE-9C9E-175632C782A1}" srcOrd="11" destOrd="0" presId="urn:microsoft.com/office/officeart/2005/8/layout/radial6"/>
    <dgm:cxn modelId="{83D12382-276D-4E2F-A04A-3010C7FA807C}" type="presParOf" srcId="{38D9AFC2-885A-4D34-8CC9-603A1FAC136C}" destId="{46A67AD8-324C-4730-96F2-5391FE49AAA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FF913F-1F20-4DCD-9666-8156795F8D2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B21B79-F32F-4120-83DA-4F56139BCA6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300" dirty="0" smtClean="0"/>
            <a:t>Морально-правове виховання</a:t>
          </a:r>
          <a:endParaRPr lang="ru-RU" sz="2300" dirty="0" smtClean="0"/>
        </a:p>
      </dgm:t>
    </dgm:pt>
    <dgm:pt modelId="{DF67BAC4-A50B-4CFD-ADCD-04B00BBC7F34}" type="parTrans" cxnId="{11E231E3-411B-495A-A646-140A89751EB7}">
      <dgm:prSet/>
      <dgm:spPr/>
      <dgm:t>
        <a:bodyPr/>
        <a:lstStyle/>
        <a:p>
          <a:endParaRPr lang="ru-RU" sz="2200"/>
        </a:p>
      </dgm:t>
    </dgm:pt>
    <dgm:pt modelId="{53F420FF-7659-4E76-9E69-04199F82C4E3}" type="sibTrans" cxnId="{11E231E3-411B-495A-A646-140A89751EB7}">
      <dgm:prSet/>
      <dgm:spPr>
        <a:ln w="12700"/>
      </dgm:spPr>
      <dgm:t>
        <a:bodyPr/>
        <a:lstStyle/>
        <a:p>
          <a:endParaRPr lang="ru-RU" sz="2200"/>
        </a:p>
      </dgm:t>
    </dgm:pt>
    <dgm:pt modelId="{B4682268-AD85-4C17-8703-32B872C82C4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300" dirty="0" smtClean="0"/>
            <a:t>Здоровий спосіб життя</a:t>
          </a:r>
          <a:endParaRPr lang="ru-RU" sz="2300" dirty="0" smtClean="0"/>
        </a:p>
      </dgm:t>
    </dgm:pt>
    <dgm:pt modelId="{5A3B74AC-6AF0-4E95-85AD-651876951E63}" type="parTrans" cxnId="{3FA8DB13-68F2-4C25-B4E8-980C052B69E8}">
      <dgm:prSet/>
      <dgm:spPr/>
      <dgm:t>
        <a:bodyPr/>
        <a:lstStyle/>
        <a:p>
          <a:endParaRPr lang="ru-RU" sz="2200"/>
        </a:p>
      </dgm:t>
    </dgm:pt>
    <dgm:pt modelId="{28D85C07-E763-4BCF-B1F4-52AE6C73032E}" type="sibTrans" cxnId="{3FA8DB13-68F2-4C25-B4E8-980C052B69E8}">
      <dgm:prSet/>
      <dgm:spPr>
        <a:ln w="12700"/>
      </dgm:spPr>
      <dgm:t>
        <a:bodyPr/>
        <a:lstStyle/>
        <a:p>
          <a:endParaRPr lang="ru-RU" sz="2200"/>
        </a:p>
      </dgm:t>
    </dgm:pt>
    <dgm:pt modelId="{CAECA44F-5841-4859-8809-17417DF3FC6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300" dirty="0" smtClean="0"/>
            <a:t>Національне виховання</a:t>
          </a:r>
          <a:endParaRPr lang="ru-RU" sz="2300" dirty="0" smtClean="0"/>
        </a:p>
      </dgm:t>
    </dgm:pt>
    <dgm:pt modelId="{61D3C36F-2B87-419C-9A8F-324EAB589F61}" type="parTrans" cxnId="{988A8D5D-0EC7-411B-964A-F07180D928E9}">
      <dgm:prSet/>
      <dgm:spPr/>
      <dgm:t>
        <a:bodyPr/>
        <a:lstStyle/>
        <a:p>
          <a:endParaRPr lang="ru-RU" sz="2200"/>
        </a:p>
      </dgm:t>
    </dgm:pt>
    <dgm:pt modelId="{180DCBB7-C741-460F-9EC8-52EC8113059B}" type="sibTrans" cxnId="{988A8D5D-0EC7-411B-964A-F07180D928E9}">
      <dgm:prSet/>
      <dgm:spPr>
        <a:ln w="12700"/>
      </dgm:spPr>
      <dgm:t>
        <a:bodyPr/>
        <a:lstStyle/>
        <a:p>
          <a:endParaRPr lang="ru-RU" sz="2200"/>
        </a:p>
      </dgm:t>
    </dgm:pt>
    <dgm:pt modelId="{2758DB01-4093-4937-8445-4A5EE48E99AD}">
      <dgm:prSet custT="1"/>
      <dgm:spPr/>
      <dgm:t>
        <a:bodyPr/>
        <a:lstStyle/>
        <a:p>
          <a:r>
            <a:rPr lang="uk-UA" sz="2300" dirty="0" smtClean="0"/>
            <a:t>Превентивне виховання</a:t>
          </a:r>
          <a:endParaRPr lang="ru-RU" sz="2300" dirty="0"/>
        </a:p>
      </dgm:t>
    </dgm:pt>
    <dgm:pt modelId="{41E9D5D2-FE91-4393-94C7-47D26AACBCB3}" type="parTrans" cxnId="{EC7B91A1-4FF8-4BE1-8863-7276D1855236}">
      <dgm:prSet/>
      <dgm:spPr/>
      <dgm:t>
        <a:bodyPr/>
        <a:lstStyle/>
        <a:p>
          <a:endParaRPr lang="ru-RU" sz="2200"/>
        </a:p>
      </dgm:t>
    </dgm:pt>
    <dgm:pt modelId="{BD2AC509-FA42-4A7B-855F-E23D05A216A4}" type="sibTrans" cxnId="{EC7B91A1-4FF8-4BE1-8863-7276D1855236}">
      <dgm:prSet/>
      <dgm:spPr>
        <a:ln w="12700"/>
      </dgm:spPr>
      <dgm:t>
        <a:bodyPr/>
        <a:lstStyle/>
        <a:p>
          <a:endParaRPr lang="ru-RU" sz="2200"/>
        </a:p>
      </dgm:t>
    </dgm:pt>
    <dgm:pt modelId="{602AA58D-0706-493B-87DF-8CF8B96A0D33}">
      <dgm:prSet custT="1"/>
      <dgm:spPr/>
      <dgm:t>
        <a:bodyPr/>
        <a:lstStyle/>
        <a:p>
          <a:r>
            <a:rPr lang="uk-UA" sz="2300" dirty="0" smtClean="0"/>
            <a:t>Правове виховання</a:t>
          </a:r>
          <a:endParaRPr lang="ru-RU" sz="2300" dirty="0"/>
        </a:p>
      </dgm:t>
    </dgm:pt>
    <dgm:pt modelId="{62D2830C-A777-4707-957B-B493F6EB4B2C}" type="parTrans" cxnId="{5A8A2232-E26E-43E0-A953-8AF7279E72EA}">
      <dgm:prSet/>
      <dgm:spPr/>
      <dgm:t>
        <a:bodyPr/>
        <a:lstStyle/>
        <a:p>
          <a:endParaRPr lang="ru-RU" sz="2200"/>
        </a:p>
      </dgm:t>
    </dgm:pt>
    <dgm:pt modelId="{B81C1C61-B631-4BB4-96EF-047FB89401C9}" type="sibTrans" cxnId="{5A8A2232-E26E-43E0-A953-8AF7279E72EA}">
      <dgm:prSet/>
      <dgm:spPr>
        <a:ln w="12700"/>
      </dgm:spPr>
      <dgm:t>
        <a:bodyPr/>
        <a:lstStyle/>
        <a:p>
          <a:endParaRPr lang="ru-RU" sz="2200"/>
        </a:p>
      </dgm:t>
    </dgm:pt>
    <dgm:pt modelId="{82DD5EC0-E1C3-4FC4-AB73-411CA424F7F2}">
      <dgm:prSet custT="1"/>
      <dgm:spPr/>
      <dgm:t>
        <a:bodyPr/>
        <a:lstStyle/>
        <a:p>
          <a:r>
            <a:rPr lang="uk-UA" sz="2300" dirty="0" smtClean="0"/>
            <a:t>Екологічне виховання</a:t>
          </a:r>
          <a:endParaRPr lang="ru-RU" sz="2300" dirty="0"/>
        </a:p>
      </dgm:t>
    </dgm:pt>
    <dgm:pt modelId="{9A03868D-C9F7-4432-9213-EA8906B088D8}" type="parTrans" cxnId="{2E73529A-454C-4720-9FBB-8AA01989B631}">
      <dgm:prSet/>
      <dgm:spPr/>
      <dgm:t>
        <a:bodyPr/>
        <a:lstStyle/>
        <a:p>
          <a:endParaRPr lang="ru-RU" sz="2200"/>
        </a:p>
      </dgm:t>
    </dgm:pt>
    <dgm:pt modelId="{71AAA27C-7772-4F6A-9F58-FE3281A6248D}" type="sibTrans" cxnId="{2E73529A-454C-4720-9FBB-8AA01989B631}">
      <dgm:prSet/>
      <dgm:spPr>
        <a:ln w="12700"/>
      </dgm:spPr>
      <dgm:t>
        <a:bodyPr/>
        <a:lstStyle/>
        <a:p>
          <a:endParaRPr lang="ru-RU" sz="2200"/>
        </a:p>
      </dgm:t>
    </dgm:pt>
    <dgm:pt modelId="{B34D9D89-F6D3-42A9-AEB8-BB9FC4D3F284}">
      <dgm:prSet custT="1"/>
      <dgm:spPr/>
      <dgm:t>
        <a:bodyPr/>
        <a:lstStyle/>
        <a:p>
          <a:r>
            <a:rPr lang="uk-UA" sz="2300" dirty="0" smtClean="0"/>
            <a:t>Художньо-естетичне виховання</a:t>
          </a:r>
          <a:endParaRPr lang="ru-RU" sz="2300" dirty="0"/>
        </a:p>
      </dgm:t>
    </dgm:pt>
    <dgm:pt modelId="{FDD96722-2505-4B94-A753-BF97C53060AB}" type="parTrans" cxnId="{730E38EB-59BD-45CB-BA90-FA27CFD4BA40}">
      <dgm:prSet/>
      <dgm:spPr/>
      <dgm:t>
        <a:bodyPr/>
        <a:lstStyle/>
        <a:p>
          <a:endParaRPr lang="ru-RU" sz="2200"/>
        </a:p>
      </dgm:t>
    </dgm:pt>
    <dgm:pt modelId="{6EF734B2-725B-4FCE-A9A7-D64DB528569D}" type="sibTrans" cxnId="{730E38EB-59BD-45CB-BA90-FA27CFD4BA40}">
      <dgm:prSet/>
      <dgm:spPr>
        <a:ln w="12700"/>
      </dgm:spPr>
      <dgm:t>
        <a:bodyPr/>
        <a:lstStyle/>
        <a:p>
          <a:endParaRPr lang="ru-RU" sz="2200"/>
        </a:p>
      </dgm:t>
    </dgm:pt>
    <dgm:pt modelId="{8DB4657E-8225-4328-9375-31D0AFDC1B90}">
      <dgm:prSet custT="1"/>
      <dgm:spPr/>
      <dgm:t>
        <a:bodyPr/>
        <a:lstStyle/>
        <a:p>
          <a:r>
            <a:rPr lang="uk-UA" sz="2300" dirty="0" smtClean="0"/>
            <a:t>Патріотичне виховання</a:t>
          </a:r>
          <a:endParaRPr lang="ru-RU" sz="2300" dirty="0"/>
        </a:p>
      </dgm:t>
    </dgm:pt>
    <dgm:pt modelId="{D02C0763-689B-4947-B7A2-D096E7E4DBE5}" type="parTrans" cxnId="{42BF4822-C6CC-485B-A8B8-5A55E6771355}">
      <dgm:prSet/>
      <dgm:spPr/>
      <dgm:t>
        <a:bodyPr/>
        <a:lstStyle/>
        <a:p>
          <a:endParaRPr lang="ru-RU" sz="2200"/>
        </a:p>
      </dgm:t>
    </dgm:pt>
    <dgm:pt modelId="{9EB8C488-99C5-48AF-912A-6DCD83BD97FE}" type="sibTrans" cxnId="{42BF4822-C6CC-485B-A8B8-5A55E6771355}">
      <dgm:prSet/>
      <dgm:spPr>
        <a:ln w="12700"/>
      </dgm:spPr>
      <dgm:t>
        <a:bodyPr/>
        <a:lstStyle/>
        <a:p>
          <a:endParaRPr lang="ru-RU" sz="2200"/>
        </a:p>
      </dgm:t>
    </dgm:pt>
    <dgm:pt modelId="{BEF6BFF2-1181-4484-8733-113316F826AE}">
      <dgm:prSet custT="1"/>
      <dgm:spPr/>
      <dgm:t>
        <a:bodyPr/>
        <a:lstStyle/>
        <a:p>
          <a:r>
            <a:rPr lang="uk-UA" sz="2300" dirty="0" smtClean="0"/>
            <a:t>Родинне виховання</a:t>
          </a:r>
          <a:endParaRPr lang="ru-RU" sz="2300" dirty="0"/>
        </a:p>
      </dgm:t>
    </dgm:pt>
    <dgm:pt modelId="{06761113-FD1F-4CD9-A402-9C3EDDC97F6A}" type="parTrans" cxnId="{50D3043C-5EA5-442B-992D-8981BFD2C30E}">
      <dgm:prSet/>
      <dgm:spPr/>
      <dgm:t>
        <a:bodyPr/>
        <a:lstStyle/>
        <a:p>
          <a:endParaRPr lang="ru-RU" sz="2200"/>
        </a:p>
      </dgm:t>
    </dgm:pt>
    <dgm:pt modelId="{BA2EB51C-797D-4787-89EF-1955269853A9}" type="sibTrans" cxnId="{50D3043C-5EA5-442B-992D-8981BFD2C30E}">
      <dgm:prSet/>
      <dgm:spPr>
        <a:ln w="12700"/>
      </dgm:spPr>
      <dgm:t>
        <a:bodyPr/>
        <a:lstStyle/>
        <a:p>
          <a:endParaRPr lang="ru-RU" sz="2200"/>
        </a:p>
      </dgm:t>
    </dgm:pt>
    <dgm:pt modelId="{E5F06F12-04FB-4EE6-B989-EFC0648FDCC5}">
      <dgm:prSet custT="1"/>
      <dgm:spPr/>
      <dgm:t>
        <a:bodyPr/>
        <a:lstStyle/>
        <a:p>
          <a:r>
            <a:rPr lang="uk-UA" sz="2300" dirty="0" smtClean="0"/>
            <a:t>Громадянське виховання</a:t>
          </a:r>
          <a:endParaRPr lang="ru-RU" sz="2300" dirty="0"/>
        </a:p>
      </dgm:t>
    </dgm:pt>
    <dgm:pt modelId="{6C6D9683-AEDC-4FD0-8F3E-E28044545E3F}" type="parTrans" cxnId="{29CBD33D-9EFB-4FF7-9DFC-5C0735D4F4C4}">
      <dgm:prSet/>
      <dgm:spPr/>
      <dgm:t>
        <a:bodyPr/>
        <a:lstStyle/>
        <a:p>
          <a:endParaRPr lang="ru-RU" sz="2200"/>
        </a:p>
      </dgm:t>
    </dgm:pt>
    <dgm:pt modelId="{09C1528F-9AC8-471A-9E5C-435A9591E186}" type="sibTrans" cxnId="{29CBD33D-9EFB-4FF7-9DFC-5C0735D4F4C4}">
      <dgm:prSet/>
      <dgm:spPr>
        <a:ln w="19050"/>
      </dgm:spPr>
      <dgm:t>
        <a:bodyPr/>
        <a:lstStyle/>
        <a:p>
          <a:endParaRPr lang="ru-RU" sz="2200"/>
        </a:p>
      </dgm:t>
    </dgm:pt>
    <dgm:pt modelId="{27F467DE-5F58-479E-8CB1-F33D24782ECD}" type="pres">
      <dgm:prSet presAssocID="{B5FF913F-1F20-4DCD-9666-8156795F8D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F4267-65E0-4BB4-8CC7-075489D1F843}" type="pres">
      <dgm:prSet presAssocID="{E7B21B79-F32F-4120-83DA-4F56139BCA67}" presName="node" presStyleLbl="node1" presStyleIdx="0" presStyleCnt="10" custScaleX="598783" custScaleY="90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854AC-D393-4554-BD07-4250CD693897}" type="pres">
      <dgm:prSet presAssocID="{E7B21B79-F32F-4120-83DA-4F56139BCA67}" presName="spNode" presStyleCnt="0"/>
      <dgm:spPr/>
    </dgm:pt>
    <dgm:pt modelId="{4EB2381C-02F1-4111-96A0-2A12A081E304}" type="pres">
      <dgm:prSet presAssocID="{53F420FF-7659-4E76-9E69-04199F82C4E3}" presName="sibTrans" presStyleLbl="sibTrans1D1" presStyleIdx="0" presStyleCnt="10"/>
      <dgm:spPr/>
      <dgm:t>
        <a:bodyPr/>
        <a:lstStyle/>
        <a:p>
          <a:endParaRPr lang="ru-RU"/>
        </a:p>
      </dgm:t>
    </dgm:pt>
    <dgm:pt modelId="{058DDFF2-3BF2-4884-B8E5-0AB322C396E2}" type="pres">
      <dgm:prSet presAssocID="{B4682268-AD85-4C17-8703-32B872C82C43}" presName="node" presStyleLbl="node1" presStyleIdx="1" presStyleCnt="10" custScaleX="475684" custRadScaleRad="116507" custRadScaleInc="21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50632-B4F6-4069-8CF1-9C5E54B5D97C}" type="pres">
      <dgm:prSet presAssocID="{B4682268-AD85-4C17-8703-32B872C82C43}" presName="spNode" presStyleCnt="0"/>
      <dgm:spPr/>
    </dgm:pt>
    <dgm:pt modelId="{106CDBAE-E628-438C-A1B1-185F00C9A5C7}" type="pres">
      <dgm:prSet presAssocID="{28D85C07-E763-4BCF-B1F4-52AE6C73032E}" presName="sibTrans" presStyleLbl="sibTrans1D1" presStyleIdx="1" presStyleCnt="10"/>
      <dgm:spPr/>
      <dgm:t>
        <a:bodyPr/>
        <a:lstStyle/>
        <a:p>
          <a:endParaRPr lang="ru-RU"/>
        </a:p>
      </dgm:t>
    </dgm:pt>
    <dgm:pt modelId="{F2E12FBF-B69B-4DA5-98E2-3D6D87E8B472}" type="pres">
      <dgm:prSet presAssocID="{CAECA44F-5841-4859-8809-17417DF3FC6D}" presName="node" presStyleLbl="node1" presStyleIdx="2" presStyleCnt="10" custScaleX="471491" custRadScaleRad="119090" custRadScaleInc="77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F7794-9F46-4E9A-A4B3-390CDEDD9992}" type="pres">
      <dgm:prSet presAssocID="{CAECA44F-5841-4859-8809-17417DF3FC6D}" presName="spNode" presStyleCnt="0"/>
      <dgm:spPr/>
    </dgm:pt>
    <dgm:pt modelId="{080C59CC-BDCF-4FEA-BE15-EDB0BFFB0AE1}" type="pres">
      <dgm:prSet presAssocID="{180DCBB7-C741-460F-9EC8-52EC8113059B}" presName="sibTrans" presStyleLbl="sibTrans1D1" presStyleIdx="2" presStyleCnt="10"/>
      <dgm:spPr/>
      <dgm:t>
        <a:bodyPr/>
        <a:lstStyle/>
        <a:p>
          <a:endParaRPr lang="ru-RU"/>
        </a:p>
      </dgm:t>
    </dgm:pt>
    <dgm:pt modelId="{5093C090-291D-4E3B-A4DD-B17A3EFC0D46}" type="pres">
      <dgm:prSet presAssocID="{2758DB01-4093-4937-8445-4A5EE48E99AD}" presName="node" presStyleLbl="node1" presStyleIdx="3" presStyleCnt="10" custScaleX="450632" custScaleY="127658" custRadScaleRad="119657" custRadScaleInc="-44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F70F0-238B-4FFB-B993-E67D09A04C08}" type="pres">
      <dgm:prSet presAssocID="{2758DB01-4093-4937-8445-4A5EE48E99AD}" presName="spNode" presStyleCnt="0"/>
      <dgm:spPr/>
    </dgm:pt>
    <dgm:pt modelId="{44747CE8-AFCF-4012-A0C2-0FD3241FAC7E}" type="pres">
      <dgm:prSet presAssocID="{BD2AC509-FA42-4A7B-855F-E23D05A216A4}" presName="sibTrans" presStyleLbl="sibTrans1D1" presStyleIdx="3" presStyleCnt="10"/>
      <dgm:spPr/>
      <dgm:t>
        <a:bodyPr/>
        <a:lstStyle/>
        <a:p>
          <a:endParaRPr lang="ru-RU"/>
        </a:p>
      </dgm:t>
    </dgm:pt>
    <dgm:pt modelId="{410BBEF5-BB76-422F-B13D-BF10FB81B39D}" type="pres">
      <dgm:prSet presAssocID="{602AA58D-0706-493B-87DF-8CF8B96A0D33}" presName="node" presStyleLbl="node1" presStyleIdx="4" presStyleCnt="10" custScaleX="413018" custRadScaleRad="117242" custRadScaleInc="-159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B2404-6A9F-47E6-AEAB-EDD9464A744E}" type="pres">
      <dgm:prSet presAssocID="{602AA58D-0706-493B-87DF-8CF8B96A0D33}" presName="spNode" presStyleCnt="0"/>
      <dgm:spPr/>
    </dgm:pt>
    <dgm:pt modelId="{29ED4FAC-9FF7-4B96-AD15-16A765280210}" type="pres">
      <dgm:prSet presAssocID="{B81C1C61-B631-4BB4-96EF-047FB89401C9}" presName="sibTrans" presStyleLbl="sibTrans1D1" presStyleIdx="4" presStyleCnt="10"/>
      <dgm:spPr/>
      <dgm:t>
        <a:bodyPr/>
        <a:lstStyle/>
        <a:p>
          <a:endParaRPr lang="ru-RU"/>
        </a:p>
      </dgm:t>
    </dgm:pt>
    <dgm:pt modelId="{FC453E13-7511-4CC1-A7F6-40DC1A5BFFF0}" type="pres">
      <dgm:prSet presAssocID="{82DD5EC0-E1C3-4FC4-AB73-411CA424F7F2}" presName="node" presStyleLbl="node1" presStyleIdx="5" presStyleCnt="10" custScaleX="451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ADA80-6592-485B-B35E-7149DEBF2992}" type="pres">
      <dgm:prSet presAssocID="{82DD5EC0-E1C3-4FC4-AB73-411CA424F7F2}" presName="spNode" presStyleCnt="0"/>
      <dgm:spPr/>
    </dgm:pt>
    <dgm:pt modelId="{E1319699-6085-4C2D-923A-D26C5E540D84}" type="pres">
      <dgm:prSet presAssocID="{71AAA27C-7772-4F6A-9F58-FE3281A6248D}" presName="sibTrans" presStyleLbl="sibTrans1D1" presStyleIdx="5" presStyleCnt="10"/>
      <dgm:spPr/>
      <dgm:t>
        <a:bodyPr/>
        <a:lstStyle/>
        <a:p>
          <a:endParaRPr lang="ru-RU"/>
        </a:p>
      </dgm:t>
    </dgm:pt>
    <dgm:pt modelId="{83935869-F8B3-4747-B005-4317BD3A2BD3}" type="pres">
      <dgm:prSet presAssocID="{8DB4657E-8225-4328-9375-31D0AFDC1B90}" presName="node" presStyleLbl="node1" presStyleIdx="6" presStyleCnt="10" custScaleX="455317" custRadScaleRad="114620" custRadScaleInc="152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6764A-4B72-43A8-827B-0885B23DC412}" type="pres">
      <dgm:prSet presAssocID="{8DB4657E-8225-4328-9375-31D0AFDC1B90}" presName="spNode" presStyleCnt="0"/>
      <dgm:spPr/>
    </dgm:pt>
    <dgm:pt modelId="{498DFB6C-5350-4BE8-A553-45D07EBD38B3}" type="pres">
      <dgm:prSet presAssocID="{9EB8C488-99C5-48AF-912A-6DCD83BD97FE}" presName="sibTrans" presStyleLbl="sibTrans1D1" presStyleIdx="6" presStyleCnt="10"/>
      <dgm:spPr/>
      <dgm:t>
        <a:bodyPr/>
        <a:lstStyle/>
        <a:p>
          <a:endParaRPr lang="ru-RU"/>
        </a:p>
      </dgm:t>
    </dgm:pt>
    <dgm:pt modelId="{3F223914-6896-41FB-AF0F-80040E6361A2}" type="pres">
      <dgm:prSet presAssocID="{B34D9D89-F6D3-42A9-AEB8-BB9FC4D3F284}" presName="node" presStyleLbl="node1" presStyleIdx="7" presStyleCnt="10" custScaleX="468384" custScaleY="129178" custRadScaleRad="117382" custRadScaleInc="42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14945-CB70-4909-9F6E-A49F7307D124}" type="pres">
      <dgm:prSet presAssocID="{B34D9D89-F6D3-42A9-AEB8-BB9FC4D3F284}" presName="spNode" presStyleCnt="0"/>
      <dgm:spPr/>
    </dgm:pt>
    <dgm:pt modelId="{39E87AB7-ABAF-44BA-AAC9-EF8246BE9963}" type="pres">
      <dgm:prSet presAssocID="{6EF734B2-725B-4FCE-A9A7-D64DB528569D}" presName="sibTrans" presStyleLbl="sibTrans1D1" presStyleIdx="7" presStyleCnt="10"/>
      <dgm:spPr/>
      <dgm:t>
        <a:bodyPr/>
        <a:lstStyle/>
        <a:p>
          <a:endParaRPr lang="ru-RU"/>
        </a:p>
      </dgm:t>
    </dgm:pt>
    <dgm:pt modelId="{C976820B-6DE0-48EF-9EE6-83297D9925B1}" type="pres">
      <dgm:prSet presAssocID="{BEF6BFF2-1181-4484-8733-113316F826AE}" presName="node" presStyleLbl="node1" presStyleIdx="8" presStyleCnt="10" custScaleX="473278" custScaleY="98224" custRadScaleRad="116325" custRadScaleInc="-75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49526-02D6-4E32-B493-D37C8D2B1276}" type="pres">
      <dgm:prSet presAssocID="{BEF6BFF2-1181-4484-8733-113316F826AE}" presName="spNode" presStyleCnt="0"/>
      <dgm:spPr/>
    </dgm:pt>
    <dgm:pt modelId="{54EE4157-7C3F-4561-B3B1-4846424259A2}" type="pres">
      <dgm:prSet presAssocID="{BA2EB51C-797D-4787-89EF-1955269853A9}" presName="sibTrans" presStyleLbl="sibTrans1D1" presStyleIdx="8" presStyleCnt="10"/>
      <dgm:spPr/>
      <dgm:t>
        <a:bodyPr/>
        <a:lstStyle/>
        <a:p>
          <a:endParaRPr lang="ru-RU"/>
        </a:p>
      </dgm:t>
    </dgm:pt>
    <dgm:pt modelId="{33730532-7B77-4BC9-984F-319287D06560}" type="pres">
      <dgm:prSet presAssocID="{E5F06F12-04FB-4EE6-B989-EFC0648FDCC5}" presName="node" presStyleLbl="node1" presStyleIdx="9" presStyleCnt="10" custScaleX="508969" custRadScaleRad="113604" custRadScaleInc="-201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1FE67-7292-4B03-B5F8-DBC0DC1F9585}" type="pres">
      <dgm:prSet presAssocID="{E5F06F12-04FB-4EE6-B989-EFC0648FDCC5}" presName="spNode" presStyleCnt="0"/>
      <dgm:spPr/>
    </dgm:pt>
    <dgm:pt modelId="{5CA14A06-EB1C-4D67-9290-B8DFE5B6BAD4}" type="pres">
      <dgm:prSet presAssocID="{09C1528F-9AC8-471A-9E5C-435A9591E186}" presName="sibTrans" presStyleLbl="sibTrans1D1" presStyleIdx="9" presStyleCnt="10"/>
      <dgm:spPr/>
      <dgm:t>
        <a:bodyPr/>
        <a:lstStyle/>
        <a:p>
          <a:endParaRPr lang="ru-RU"/>
        </a:p>
      </dgm:t>
    </dgm:pt>
  </dgm:ptLst>
  <dgm:cxnLst>
    <dgm:cxn modelId="{EC7B91A1-4FF8-4BE1-8863-7276D1855236}" srcId="{B5FF913F-1F20-4DCD-9666-8156795F8D20}" destId="{2758DB01-4093-4937-8445-4A5EE48E99AD}" srcOrd="3" destOrd="0" parTransId="{41E9D5D2-FE91-4393-94C7-47D26AACBCB3}" sibTransId="{BD2AC509-FA42-4A7B-855F-E23D05A216A4}"/>
    <dgm:cxn modelId="{42BF4822-C6CC-485B-A8B8-5A55E6771355}" srcId="{B5FF913F-1F20-4DCD-9666-8156795F8D20}" destId="{8DB4657E-8225-4328-9375-31D0AFDC1B90}" srcOrd="6" destOrd="0" parTransId="{D02C0763-689B-4947-B7A2-D096E7E4DBE5}" sibTransId="{9EB8C488-99C5-48AF-912A-6DCD83BD97FE}"/>
    <dgm:cxn modelId="{75B73B90-57FD-4D2E-9684-B8328B18483D}" type="presOf" srcId="{BA2EB51C-797D-4787-89EF-1955269853A9}" destId="{54EE4157-7C3F-4561-B3B1-4846424259A2}" srcOrd="0" destOrd="0" presId="urn:microsoft.com/office/officeart/2005/8/layout/cycle6"/>
    <dgm:cxn modelId="{B3F9CB65-2A3C-4072-BA6E-112AD79AA5F6}" type="presOf" srcId="{CAECA44F-5841-4859-8809-17417DF3FC6D}" destId="{F2E12FBF-B69B-4DA5-98E2-3D6D87E8B472}" srcOrd="0" destOrd="0" presId="urn:microsoft.com/office/officeart/2005/8/layout/cycle6"/>
    <dgm:cxn modelId="{02DBD62D-F6DB-4812-A313-3504D8FE9CCB}" type="presOf" srcId="{2758DB01-4093-4937-8445-4A5EE48E99AD}" destId="{5093C090-291D-4E3B-A4DD-B17A3EFC0D46}" srcOrd="0" destOrd="0" presId="urn:microsoft.com/office/officeart/2005/8/layout/cycle6"/>
    <dgm:cxn modelId="{9D407209-58D6-40AA-A479-C141EAAF2046}" type="presOf" srcId="{B4682268-AD85-4C17-8703-32B872C82C43}" destId="{058DDFF2-3BF2-4884-B8E5-0AB322C396E2}" srcOrd="0" destOrd="0" presId="urn:microsoft.com/office/officeart/2005/8/layout/cycle6"/>
    <dgm:cxn modelId="{65917105-AD14-413E-9F69-51FA240B9F3E}" type="presOf" srcId="{BEF6BFF2-1181-4484-8733-113316F826AE}" destId="{C976820B-6DE0-48EF-9EE6-83297D9925B1}" srcOrd="0" destOrd="0" presId="urn:microsoft.com/office/officeart/2005/8/layout/cycle6"/>
    <dgm:cxn modelId="{83186E24-0B61-4BB5-B914-3DD9E4ED94DF}" type="presOf" srcId="{09C1528F-9AC8-471A-9E5C-435A9591E186}" destId="{5CA14A06-EB1C-4D67-9290-B8DFE5B6BAD4}" srcOrd="0" destOrd="0" presId="urn:microsoft.com/office/officeart/2005/8/layout/cycle6"/>
    <dgm:cxn modelId="{2E73529A-454C-4720-9FBB-8AA01989B631}" srcId="{B5FF913F-1F20-4DCD-9666-8156795F8D20}" destId="{82DD5EC0-E1C3-4FC4-AB73-411CA424F7F2}" srcOrd="5" destOrd="0" parTransId="{9A03868D-C9F7-4432-9213-EA8906B088D8}" sibTransId="{71AAA27C-7772-4F6A-9F58-FE3281A6248D}"/>
    <dgm:cxn modelId="{51F5010B-7746-4D10-9275-812DFA437851}" type="presOf" srcId="{28D85C07-E763-4BCF-B1F4-52AE6C73032E}" destId="{106CDBAE-E628-438C-A1B1-185F00C9A5C7}" srcOrd="0" destOrd="0" presId="urn:microsoft.com/office/officeart/2005/8/layout/cycle6"/>
    <dgm:cxn modelId="{11E231E3-411B-495A-A646-140A89751EB7}" srcId="{B5FF913F-1F20-4DCD-9666-8156795F8D20}" destId="{E7B21B79-F32F-4120-83DA-4F56139BCA67}" srcOrd="0" destOrd="0" parTransId="{DF67BAC4-A50B-4CFD-ADCD-04B00BBC7F34}" sibTransId="{53F420FF-7659-4E76-9E69-04199F82C4E3}"/>
    <dgm:cxn modelId="{A82FD316-F500-46AA-805A-C7AB404C55AE}" type="presOf" srcId="{BD2AC509-FA42-4A7B-855F-E23D05A216A4}" destId="{44747CE8-AFCF-4012-A0C2-0FD3241FAC7E}" srcOrd="0" destOrd="0" presId="urn:microsoft.com/office/officeart/2005/8/layout/cycle6"/>
    <dgm:cxn modelId="{ADB20188-650C-4239-B8D3-7ECDBF798C5E}" type="presOf" srcId="{E5F06F12-04FB-4EE6-B989-EFC0648FDCC5}" destId="{33730532-7B77-4BC9-984F-319287D06560}" srcOrd="0" destOrd="0" presId="urn:microsoft.com/office/officeart/2005/8/layout/cycle6"/>
    <dgm:cxn modelId="{ED81E2FA-BB8A-4931-9C21-A646964BCEDD}" type="presOf" srcId="{B81C1C61-B631-4BB4-96EF-047FB89401C9}" destId="{29ED4FAC-9FF7-4B96-AD15-16A765280210}" srcOrd="0" destOrd="0" presId="urn:microsoft.com/office/officeart/2005/8/layout/cycle6"/>
    <dgm:cxn modelId="{3FA8DB13-68F2-4C25-B4E8-980C052B69E8}" srcId="{B5FF913F-1F20-4DCD-9666-8156795F8D20}" destId="{B4682268-AD85-4C17-8703-32B872C82C43}" srcOrd="1" destOrd="0" parTransId="{5A3B74AC-6AF0-4E95-85AD-651876951E63}" sibTransId="{28D85C07-E763-4BCF-B1F4-52AE6C73032E}"/>
    <dgm:cxn modelId="{4D2C189A-F6EA-40F7-8802-4AD9FE63AB10}" type="presOf" srcId="{B34D9D89-F6D3-42A9-AEB8-BB9FC4D3F284}" destId="{3F223914-6896-41FB-AF0F-80040E6361A2}" srcOrd="0" destOrd="0" presId="urn:microsoft.com/office/officeart/2005/8/layout/cycle6"/>
    <dgm:cxn modelId="{A38E1F29-4087-458E-911F-17AADD8EC61C}" type="presOf" srcId="{602AA58D-0706-493B-87DF-8CF8B96A0D33}" destId="{410BBEF5-BB76-422F-B13D-BF10FB81B39D}" srcOrd="0" destOrd="0" presId="urn:microsoft.com/office/officeart/2005/8/layout/cycle6"/>
    <dgm:cxn modelId="{A7EE4DAB-0666-4082-894E-AA36A3450ED1}" type="presOf" srcId="{71AAA27C-7772-4F6A-9F58-FE3281A6248D}" destId="{E1319699-6085-4C2D-923A-D26C5E540D84}" srcOrd="0" destOrd="0" presId="urn:microsoft.com/office/officeart/2005/8/layout/cycle6"/>
    <dgm:cxn modelId="{50D3043C-5EA5-442B-992D-8981BFD2C30E}" srcId="{B5FF913F-1F20-4DCD-9666-8156795F8D20}" destId="{BEF6BFF2-1181-4484-8733-113316F826AE}" srcOrd="8" destOrd="0" parTransId="{06761113-FD1F-4CD9-A402-9C3EDDC97F6A}" sibTransId="{BA2EB51C-797D-4787-89EF-1955269853A9}"/>
    <dgm:cxn modelId="{8B654427-10BF-4C48-AE05-A764F272B87A}" type="presOf" srcId="{180DCBB7-C741-460F-9EC8-52EC8113059B}" destId="{080C59CC-BDCF-4FEA-BE15-EDB0BFFB0AE1}" srcOrd="0" destOrd="0" presId="urn:microsoft.com/office/officeart/2005/8/layout/cycle6"/>
    <dgm:cxn modelId="{642B2A2D-01E8-4A05-AE48-D3FA88BC7D71}" type="presOf" srcId="{E7B21B79-F32F-4120-83DA-4F56139BCA67}" destId="{795F4267-65E0-4BB4-8CC7-075489D1F843}" srcOrd="0" destOrd="0" presId="urn:microsoft.com/office/officeart/2005/8/layout/cycle6"/>
    <dgm:cxn modelId="{60797748-8F55-4944-A366-83D218F439AE}" type="presOf" srcId="{8DB4657E-8225-4328-9375-31D0AFDC1B90}" destId="{83935869-F8B3-4747-B005-4317BD3A2BD3}" srcOrd="0" destOrd="0" presId="urn:microsoft.com/office/officeart/2005/8/layout/cycle6"/>
    <dgm:cxn modelId="{5A8A2232-E26E-43E0-A953-8AF7279E72EA}" srcId="{B5FF913F-1F20-4DCD-9666-8156795F8D20}" destId="{602AA58D-0706-493B-87DF-8CF8B96A0D33}" srcOrd="4" destOrd="0" parTransId="{62D2830C-A777-4707-957B-B493F6EB4B2C}" sibTransId="{B81C1C61-B631-4BB4-96EF-047FB89401C9}"/>
    <dgm:cxn modelId="{988A8D5D-0EC7-411B-964A-F07180D928E9}" srcId="{B5FF913F-1F20-4DCD-9666-8156795F8D20}" destId="{CAECA44F-5841-4859-8809-17417DF3FC6D}" srcOrd="2" destOrd="0" parTransId="{61D3C36F-2B87-419C-9A8F-324EAB589F61}" sibTransId="{180DCBB7-C741-460F-9EC8-52EC8113059B}"/>
    <dgm:cxn modelId="{29CBD33D-9EFB-4FF7-9DFC-5C0735D4F4C4}" srcId="{B5FF913F-1F20-4DCD-9666-8156795F8D20}" destId="{E5F06F12-04FB-4EE6-B989-EFC0648FDCC5}" srcOrd="9" destOrd="0" parTransId="{6C6D9683-AEDC-4FD0-8F3E-E28044545E3F}" sibTransId="{09C1528F-9AC8-471A-9E5C-435A9591E186}"/>
    <dgm:cxn modelId="{1C3C8FC1-36C0-4338-8816-B2067917B7B2}" type="presOf" srcId="{9EB8C488-99C5-48AF-912A-6DCD83BD97FE}" destId="{498DFB6C-5350-4BE8-A553-45D07EBD38B3}" srcOrd="0" destOrd="0" presId="urn:microsoft.com/office/officeart/2005/8/layout/cycle6"/>
    <dgm:cxn modelId="{60842B33-97FF-479C-8B02-C761B25BCE46}" type="presOf" srcId="{82DD5EC0-E1C3-4FC4-AB73-411CA424F7F2}" destId="{FC453E13-7511-4CC1-A7F6-40DC1A5BFFF0}" srcOrd="0" destOrd="0" presId="urn:microsoft.com/office/officeart/2005/8/layout/cycle6"/>
    <dgm:cxn modelId="{730E38EB-59BD-45CB-BA90-FA27CFD4BA40}" srcId="{B5FF913F-1F20-4DCD-9666-8156795F8D20}" destId="{B34D9D89-F6D3-42A9-AEB8-BB9FC4D3F284}" srcOrd="7" destOrd="0" parTransId="{FDD96722-2505-4B94-A753-BF97C53060AB}" sibTransId="{6EF734B2-725B-4FCE-A9A7-D64DB528569D}"/>
    <dgm:cxn modelId="{04AD8DC8-E15B-484D-9C09-B4F2C26B753A}" type="presOf" srcId="{6EF734B2-725B-4FCE-A9A7-D64DB528569D}" destId="{39E87AB7-ABAF-44BA-AAC9-EF8246BE9963}" srcOrd="0" destOrd="0" presId="urn:microsoft.com/office/officeart/2005/8/layout/cycle6"/>
    <dgm:cxn modelId="{01FF9A8A-0E8E-461E-9C7C-AC18F24800B5}" type="presOf" srcId="{B5FF913F-1F20-4DCD-9666-8156795F8D20}" destId="{27F467DE-5F58-479E-8CB1-F33D24782ECD}" srcOrd="0" destOrd="0" presId="urn:microsoft.com/office/officeart/2005/8/layout/cycle6"/>
    <dgm:cxn modelId="{7F236A1C-31FB-4AFC-991C-C2E0E7221567}" type="presOf" srcId="{53F420FF-7659-4E76-9E69-04199F82C4E3}" destId="{4EB2381C-02F1-4111-96A0-2A12A081E304}" srcOrd="0" destOrd="0" presId="urn:microsoft.com/office/officeart/2005/8/layout/cycle6"/>
    <dgm:cxn modelId="{66742B9A-2A95-4FBB-9B8B-B6458411EF4C}" type="presParOf" srcId="{27F467DE-5F58-479E-8CB1-F33D24782ECD}" destId="{795F4267-65E0-4BB4-8CC7-075489D1F843}" srcOrd="0" destOrd="0" presId="urn:microsoft.com/office/officeart/2005/8/layout/cycle6"/>
    <dgm:cxn modelId="{3F4985BA-C98F-4FE9-B6B7-B75D3C41DB45}" type="presParOf" srcId="{27F467DE-5F58-479E-8CB1-F33D24782ECD}" destId="{F80854AC-D393-4554-BD07-4250CD693897}" srcOrd="1" destOrd="0" presId="urn:microsoft.com/office/officeart/2005/8/layout/cycle6"/>
    <dgm:cxn modelId="{EC8D91F1-44C5-456C-A4EC-8F714C746795}" type="presParOf" srcId="{27F467DE-5F58-479E-8CB1-F33D24782ECD}" destId="{4EB2381C-02F1-4111-96A0-2A12A081E304}" srcOrd="2" destOrd="0" presId="urn:microsoft.com/office/officeart/2005/8/layout/cycle6"/>
    <dgm:cxn modelId="{322ECF68-886E-44A4-9CD7-77D67611679E}" type="presParOf" srcId="{27F467DE-5F58-479E-8CB1-F33D24782ECD}" destId="{058DDFF2-3BF2-4884-B8E5-0AB322C396E2}" srcOrd="3" destOrd="0" presId="urn:microsoft.com/office/officeart/2005/8/layout/cycle6"/>
    <dgm:cxn modelId="{62DF94F4-0569-4FB8-92F9-A58E134E571B}" type="presParOf" srcId="{27F467DE-5F58-479E-8CB1-F33D24782ECD}" destId="{B6450632-B4F6-4069-8CF1-9C5E54B5D97C}" srcOrd="4" destOrd="0" presId="urn:microsoft.com/office/officeart/2005/8/layout/cycle6"/>
    <dgm:cxn modelId="{0274A90F-D01B-4D01-8671-75CEDB24D2C4}" type="presParOf" srcId="{27F467DE-5F58-479E-8CB1-F33D24782ECD}" destId="{106CDBAE-E628-438C-A1B1-185F00C9A5C7}" srcOrd="5" destOrd="0" presId="urn:microsoft.com/office/officeart/2005/8/layout/cycle6"/>
    <dgm:cxn modelId="{9728B116-3997-407B-9CD4-8A9372CBB505}" type="presParOf" srcId="{27F467DE-5F58-479E-8CB1-F33D24782ECD}" destId="{F2E12FBF-B69B-4DA5-98E2-3D6D87E8B472}" srcOrd="6" destOrd="0" presId="urn:microsoft.com/office/officeart/2005/8/layout/cycle6"/>
    <dgm:cxn modelId="{7E261721-38E4-4330-9C34-DCA8028E9E3C}" type="presParOf" srcId="{27F467DE-5F58-479E-8CB1-F33D24782ECD}" destId="{131F7794-9F46-4E9A-A4B3-390CDEDD9992}" srcOrd="7" destOrd="0" presId="urn:microsoft.com/office/officeart/2005/8/layout/cycle6"/>
    <dgm:cxn modelId="{8AFC5BE5-6581-4923-9AA8-E65DEF073A89}" type="presParOf" srcId="{27F467DE-5F58-479E-8CB1-F33D24782ECD}" destId="{080C59CC-BDCF-4FEA-BE15-EDB0BFFB0AE1}" srcOrd="8" destOrd="0" presId="urn:microsoft.com/office/officeart/2005/8/layout/cycle6"/>
    <dgm:cxn modelId="{3C959AFA-F64F-4311-8112-6F5137C2A1D4}" type="presParOf" srcId="{27F467DE-5F58-479E-8CB1-F33D24782ECD}" destId="{5093C090-291D-4E3B-A4DD-B17A3EFC0D46}" srcOrd="9" destOrd="0" presId="urn:microsoft.com/office/officeart/2005/8/layout/cycle6"/>
    <dgm:cxn modelId="{551D84E2-08AE-495C-A80E-C6AB88E9FF72}" type="presParOf" srcId="{27F467DE-5F58-479E-8CB1-F33D24782ECD}" destId="{C98F70F0-238B-4FFB-B993-E67D09A04C08}" srcOrd="10" destOrd="0" presId="urn:microsoft.com/office/officeart/2005/8/layout/cycle6"/>
    <dgm:cxn modelId="{4E2A9E5F-AC99-496A-965A-3D1F5A17068F}" type="presParOf" srcId="{27F467DE-5F58-479E-8CB1-F33D24782ECD}" destId="{44747CE8-AFCF-4012-A0C2-0FD3241FAC7E}" srcOrd="11" destOrd="0" presId="urn:microsoft.com/office/officeart/2005/8/layout/cycle6"/>
    <dgm:cxn modelId="{CF3894B2-324C-4681-9145-A8E5273C8610}" type="presParOf" srcId="{27F467DE-5F58-479E-8CB1-F33D24782ECD}" destId="{410BBEF5-BB76-422F-B13D-BF10FB81B39D}" srcOrd="12" destOrd="0" presId="urn:microsoft.com/office/officeart/2005/8/layout/cycle6"/>
    <dgm:cxn modelId="{CCB65C2A-1EF8-43CC-96CE-DED3A9C1FBE8}" type="presParOf" srcId="{27F467DE-5F58-479E-8CB1-F33D24782ECD}" destId="{13CB2404-6A9F-47E6-AEAB-EDD9464A744E}" srcOrd="13" destOrd="0" presId="urn:microsoft.com/office/officeart/2005/8/layout/cycle6"/>
    <dgm:cxn modelId="{90B9BEA5-6848-463C-A51D-B50D6845464F}" type="presParOf" srcId="{27F467DE-5F58-479E-8CB1-F33D24782ECD}" destId="{29ED4FAC-9FF7-4B96-AD15-16A765280210}" srcOrd="14" destOrd="0" presId="urn:microsoft.com/office/officeart/2005/8/layout/cycle6"/>
    <dgm:cxn modelId="{F0218A80-6F46-4316-9173-79F358CF5F0C}" type="presParOf" srcId="{27F467DE-5F58-479E-8CB1-F33D24782ECD}" destId="{FC453E13-7511-4CC1-A7F6-40DC1A5BFFF0}" srcOrd="15" destOrd="0" presId="urn:microsoft.com/office/officeart/2005/8/layout/cycle6"/>
    <dgm:cxn modelId="{9DF092A8-C948-44D7-994A-65D3E57090AF}" type="presParOf" srcId="{27F467DE-5F58-479E-8CB1-F33D24782ECD}" destId="{5FFADA80-6592-485B-B35E-7149DEBF2992}" srcOrd="16" destOrd="0" presId="urn:microsoft.com/office/officeart/2005/8/layout/cycle6"/>
    <dgm:cxn modelId="{67B84A7A-7ECD-4497-B749-CEB489126A2C}" type="presParOf" srcId="{27F467DE-5F58-479E-8CB1-F33D24782ECD}" destId="{E1319699-6085-4C2D-923A-D26C5E540D84}" srcOrd="17" destOrd="0" presId="urn:microsoft.com/office/officeart/2005/8/layout/cycle6"/>
    <dgm:cxn modelId="{BB3AE504-32ED-419C-B336-3679F0B70FBB}" type="presParOf" srcId="{27F467DE-5F58-479E-8CB1-F33D24782ECD}" destId="{83935869-F8B3-4747-B005-4317BD3A2BD3}" srcOrd="18" destOrd="0" presId="urn:microsoft.com/office/officeart/2005/8/layout/cycle6"/>
    <dgm:cxn modelId="{B57B1DEE-4115-4F0A-B621-AFF1CE91A429}" type="presParOf" srcId="{27F467DE-5F58-479E-8CB1-F33D24782ECD}" destId="{A0F6764A-4B72-43A8-827B-0885B23DC412}" srcOrd="19" destOrd="0" presId="urn:microsoft.com/office/officeart/2005/8/layout/cycle6"/>
    <dgm:cxn modelId="{AD40DDE9-63C3-4760-B9D5-A4AE261ACFB4}" type="presParOf" srcId="{27F467DE-5F58-479E-8CB1-F33D24782ECD}" destId="{498DFB6C-5350-4BE8-A553-45D07EBD38B3}" srcOrd="20" destOrd="0" presId="urn:microsoft.com/office/officeart/2005/8/layout/cycle6"/>
    <dgm:cxn modelId="{57407D53-84EB-484E-8C46-D6966E2E6573}" type="presParOf" srcId="{27F467DE-5F58-479E-8CB1-F33D24782ECD}" destId="{3F223914-6896-41FB-AF0F-80040E6361A2}" srcOrd="21" destOrd="0" presId="urn:microsoft.com/office/officeart/2005/8/layout/cycle6"/>
    <dgm:cxn modelId="{DD28CD21-F5CC-4256-A2BA-5BF56B8804CD}" type="presParOf" srcId="{27F467DE-5F58-479E-8CB1-F33D24782ECD}" destId="{FD914945-CB70-4909-9F6E-A49F7307D124}" srcOrd="22" destOrd="0" presId="urn:microsoft.com/office/officeart/2005/8/layout/cycle6"/>
    <dgm:cxn modelId="{99EF648B-BBB3-4104-BDBE-07E3FDC7CC71}" type="presParOf" srcId="{27F467DE-5F58-479E-8CB1-F33D24782ECD}" destId="{39E87AB7-ABAF-44BA-AAC9-EF8246BE9963}" srcOrd="23" destOrd="0" presId="urn:microsoft.com/office/officeart/2005/8/layout/cycle6"/>
    <dgm:cxn modelId="{480D0A4C-9E95-4F8E-8759-0F2D41D5F2C9}" type="presParOf" srcId="{27F467DE-5F58-479E-8CB1-F33D24782ECD}" destId="{C976820B-6DE0-48EF-9EE6-83297D9925B1}" srcOrd="24" destOrd="0" presId="urn:microsoft.com/office/officeart/2005/8/layout/cycle6"/>
    <dgm:cxn modelId="{449BA395-78B2-473D-AAAD-9BB36B312AA2}" type="presParOf" srcId="{27F467DE-5F58-479E-8CB1-F33D24782ECD}" destId="{72D49526-02D6-4E32-B493-D37C8D2B1276}" srcOrd="25" destOrd="0" presId="urn:microsoft.com/office/officeart/2005/8/layout/cycle6"/>
    <dgm:cxn modelId="{E52DD295-78C5-43B1-8D14-EC9CE546F280}" type="presParOf" srcId="{27F467DE-5F58-479E-8CB1-F33D24782ECD}" destId="{54EE4157-7C3F-4561-B3B1-4846424259A2}" srcOrd="26" destOrd="0" presId="urn:microsoft.com/office/officeart/2005/8/layout/cycle6"/>
    <dgm:cxn modelId="{9B4E6692-5499-433F-91DA-FCC7D3D6849E}" type="presParOf" srcId="{27F467DE-5F58-479E-8CB1-F33D24782ECD}" destId="{33730532-7B77-4BC9-984F-319287D06560}" srcOrd="27" destOrd="0" presId="urn:microsoft.com/office/officeart/2005/8/layout/cycle6"/>
    <dgm:cxn modelId="{5EBA4C9C-3811-4B5C-A34D-387D4C959292}" type="presParOf" srcId="{27F467DE-5F58-479E-8CB1-F33D24782ECD}" destId="{2A21FE67-7292-4B03-B5F8-DBC0DC1F9585}" srcOrd="28" destOrd="0" presId="urn:microsoft.com/office/officeart/2005/8/layout/cycle6"/>
    <dgm:cxn modelId="{61762000-DA41-4166-931C-843770ED86E0}" type="presParOf" srcId="{27F467DE-5F58-479E-8CB1-F33D24782ECD}" destId="{5CA14A06-EB1C-4D67-9290-B8DFE5B6BAD4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67AD8-324C-4730-96F2-5391FE49AAA0}">
      <dsp:nvSpPr>
        <dsp:cNvPr id="0" name=""/>
        <dsp:cNvSpPr/>
      </dsp:nvSpPr>
      <dsp:spPr>
        <a:xfrm>
          <a:off x="1124645" y="839686"/>
          <a:ext cx="4043339" cy="4043339"/>
        </a:xfrm>
        <a:prstGeom prst="blockArc">
          <a:avLst>
            <a:gd name="adj1" fmla="val 11263172"/>
            <a:gd name="adj2" fmla="val 17215209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35421-C288-4C6E-917D-7BD141A729BB}">
      <dsp:nvSpPr>
        <dsp:cNvPr id="0" name=""/>
        <dsp:cNvSpPr/>
      </dsp:nvSpPr>
      <dsp:spPr>
        <a:xfrm>
          <a:off x="1133181" y="382398"/>
          <a:ext cx="4043339" cy="4043339"/>
        </a:xfrm>
        <a:prstGeom prst="blockArc">
          <a:avLst>
            <a:gd name="adj1" fmla="val 4333152"/>
            <a:gd name="adj2" fmla="val 10465165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D347D-5C67-48FE-8087-DAAAC6F89DD6}">
      <dsp:nvSpPr>
        <dsp:cNvPr id="0" name=""/>
        <dsp:cNvSpPr/>
      </dsp:nvSpPr>
      <dsp:spPr>
        <a:xfrm>
          <a:off x="2361069" y="389534"/>
          <a:ext cx="4043339" cy="4043339"/>
        </a:xfrm>
        <a:prstGeom prst="blockArc">
          <a:avLst>
            <a:gd name="adj1" fmla="val 322344"/>
            <a:gd name="adj2" fmla="val 6506804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0995B-1D66-48F8-B03C-E90C7285A587}">
      <dsp:nvSpPr>
        <dsp:cNvPr id="0" name=""/>
        <dsp:cNvSpPr/>
      </dsp:nvSpPr>
      <dsp:spPr>
        <a:xfrm>
          <a:off x="2366389" y="809107"/>
          <a:ext cx="4043339" cy="4043339"/>
        </a:xfrm>
        <a:prstGeom prst="blockArc">
          <a:avLst>
            <a:gd name="adj1" fmla="val 15015509"/>
            <a:gd name="adj2" fmla="val 21190483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0F875-273B-4038-A27F-8605A26D42D2}">
      <dsp:nvSpPr>
        <dsp:cNvPr id="0" name=""/>
        <dsp:cNvSpPr/>
      </dsp:nvSpPr>
      <dsp:spPr>
        <a:xfrm>
          <a:off x="2448272" y="1872211"/>
          <a:ext cx="2689555" cy="1432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chemeClr val="bg1"/>
              </a:solidFill>
            </a:rPr>
            <a:t>Староста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chemeClr val="bg1"/>
              </a:solidFill>
            </a:rPr>
            <a:t>Гордєєва В.</a:t>
          </a:r>
          <a:endParaRPr lang="ru-RU" sz="2400" b="0" kern="1200" dirty="0">
            <a:solidFill>
              <a:schemeClr val="bg1"/>
            </a:solidFill>
          </a:endParaRPr>
        </a:p>
      </dsp:txBody>
      <dsp:txXfrm>
        <a:off x="2842148" y="2082001"/>
        <a:ext cx="1901803" cy="1012959"/>
      </dsp:txXfrm>
    </dsp:sp>
    <dsp:sp modelId="{26C9EA59-13C9-45F6-B378-12974C6C43E8}">
      <dsp:nvSpPr>
        <dsp:cNvPr id="0" name=""/>
        <dsp:cNvSpPr/>
      </dsp:nvSpPr>
      <dsp:spPr>
        <a:xfrm>
          <a:off x="2401518" y="399844"/>
          <a:ext cx="2639041" cy="11445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chemeClr val="bg1"/>
              </a:solidFill>
            </a:rPr>
            <a:t>Комісія культури</a:t>
          </a:r>
        </a:p>
      </dsp:txBody>
      <dsp:txXfrm>
        <a:off x="2787997" y="567456"/>
        <a:ext cx="1866083" cy="809299"/>
      </dsp:txXfrm>
    </dsp:sp>
    <dsp:sp modelId="{D85DCC27-3C0D-435F-8F7C-DE2A770E8266}">
      <dsp:nvSpPr>
        <dsp:cNvPr id="0" name=""/>
        <dsp:cNvSpPr/>
      </dsp:nvSpPr>
      <dsp:spPr>
        <a:xfrm>
          <a:off x="5184582" y="1944213"/>
          <a:ext cx="2328432" cy="1303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chemeClr val="bg1"/>
              </a:solidFill>
            </a:rPr>
            <a:t>Комісія Внутрішніх справ</a:t>
          </a:r>
          <a:endParaRPr lang="ru-RU" sz="2400" b="0" kern="1200" dirty="0">
            <a:solidFill>
              <a:schemeClr val="bg1"/>
            </a:solidFill>
          </a:endParaRPr>
        </a:p>
      </dsp:txBody>
      <dsp:txXfrm>
        <a:off x="5525573" y="2135145"/>
        <a:ext cx="1646450" cy="921900"/>
      </dsp:txXfrm>
    </dsp:sp>
    <dsp:sp modelId="{9279C87F-3149-4F32-A407-A1F36EFDCFD7}">
      <dsp:nvSpPr>
        <dsp:cNvPr id="0" name=""/>
        <dsp:cNvSpPr/>
      </dsp:nvSpPr>
      <dsp:spPr>
        <a:xfrm>
          <a:off x="2336152" y="3632590"/>
          <a:ext cx="2843472" cy="1303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chemeClr val="bg1"/>
              </a:solidFill>
            </a:rPr>
            <a:t>Комісія інформації</a:t>
          </a:r>
          <a:endParaRPr lang="ru-RU" sz="2400" b="0" kern="1200" dirty="0">
            <a:solidFill>
              <a:schemeClr val="bg1"/>
            </a:solidFill>
          </a:endParaRPr>
        </a:p>
      </dsp:txBody>
      <dsp:txXfrm>
        <a:off x="2752569" y="3823522"/>
        <a:ext cx="2010638" cy="921900"/>
      </dsp:txXfrm>
    </dsp:sp>
    <dsp:sp modelId="{E7FD1079-204D-4DBA-A8A2-60861A2E9C88}">
      <dsp:nvSpPr>
        <dsp:cNvPr id="0" name=""/>
        <dsp:cNvSpPr/>
      </dsp:nvSpPr>
      <dsp:spPr>
        <a:xfrm>
          <a:off x="0" y="1944220"/>
          <a:ext cx="2378953" cy="1303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chemeClr val="bg1"/>
              </a:solidFill>
            </a:rPr>
            <a:t>Комісія освіти</a:t>
          </a:r>
          <a:endParaRPr lang="ru-RU" sz="2400" b="0" kern="1200" dirty="0">
            <a:solidFill>
              <a:schemeClr val="bg1"/>
            </a:solidFill>
          </a:endParaRPr>
        </a:p>
      </dsp:txBody>
      <dsp:txXfrm>
        <a:off x="348390" y="2135152"/>
        <a:ext cx="1682173" cy="921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F4267-65E0-4BB4-8CC7-075489D1F843}">
      <dsp:nvSpPr>
        <dsp:cNvPr id="0" name=""/>
        <dsp:cNvSpPr/>
      </dsp:nvSpPr>
      <dsp:spPr>
        <a:xfrm>
          <a:off x="1945475" y="15372"/>
          <a:ext cx="4684991" cy="458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300" kern="1200" dirty="0" smtClean="0"/>
            <a:t>Морально-правове виховання</a:t>
          </a:r>
          <a:endParaRPr lang="ru-RU" sz="2300" kern="1200" dirty="0" smtClean="0"/>
        </a:p>
      </dsp:txBody>
      <dsp:txXfrm>
        <a:off x="1967839" y="37736"/>
        <a:ext cx="4640263" cy="413393"/>
      </dsp:txXfrm>
    </dsp:sp>
    <dsp:sp modelId="{4EB2381C-02F1-4111-96A0-2A12A081E304}">
      <dsp:nvSpPr>
        <dsp:cNvPr id="0" name=""/>
        <dsp:cNvSpPr/>
      </dsp:nvSpPr>
      <dsp:spPr>
        <a:xfrm>
          <a:off x="2413794" y="454216"/>
          <a:ext cx="4238436" cy="4238436"/>
        </a:xfrm>
        <a:custGeom>
          <a:avLst/>
          <a:gdLst/>
          <a:ahLst/>
          <a:cxnLst/>
          <a:rect l="0" t="0" r="0" b="0"/>
          <a:pathLst>
            <a:path>
              <a:moveTo>
                <a:pt x="2415725" y="20845"/>
              </a:moveTo>
              <a:arcTo wR="2119218" hR="2119218" stAng="16682570" swAng="1838564"/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DDFF2-3BF2-4884-B8E5-0AB322C396E2}">
      <dsp:nvSpPr>
        <dsp:cNvPr id="0" name=""/>
        <dsp:cNvSpPr/>
      </dsp:nvSpPr>
      <dsp:spPr>
        <a:xfrm>
          <a:off x="4594224" y="926360"/>
          <a:ext cx="3721841" cy="508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300" kern="1200" dirty="0" smtClean="0"/>
            <a:t>Здоровий спосіб життя</a:t>
          </a:r>
          <a:endParaRPr lang="ru-RU" sz="2300" kern="1200" dirty="0" smtClean="0"/>
        </a:p>
      </dsp:txBody>
      <dsp:txXfrm>
        <a:off x="4619050" y="951186"/>
        <a:ext cx="3672189" cy="458920"/>
      </dsp:txXfrm>
    </dsp:sp>
    <dsp:sp modelId="{106CDBAE-E628-438C-A1B1-185F00C9A5C7}">
      <dsp:nvSpPr>
        <dsp:cNvPr id="0" name=""/>
        <dsp:cNvSpPr/>
      </dsp:nvSpPr>
      <dsp:spPr>
        <a:xfrm>
          <a:off x="2493506" y="114387"/>
          <a:ext cx="4238436" cy="4238436"/>
        </a:xfrm>
        <a:custGeom>
          <a:avLst/>
          <a:gdLst/>
          <a:ahLst/>
          <a:cxnLst/>
          <a:rect l="0" t="0" r="0" b="0"/>
          <a:pathLst>
            <a:path>
              <a:moveTo>
                <a:pt x="4083336" y="1323401"/>
              </a:moveTo>
              <a:arcTo wR="2119218" hR="2119218" stAng="20276599" swAng="490551"/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12FBF-B69B-4DA5-98E2-3D6D87E8B472}">
      <dsp:nvSpPr>
        <dsp:cNvPr id="0" name=""/>
        <dsp:cNvSpPr/>
      </dsp:nvSpPr>
      <dsp:spPr>
        <a:xfrm>
          <a:off x="4879917" y="1728191"/>
          <a:ext cx="3689034" cy="508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300" kern="1200" dirty="0" smtClean="0"/>
            <a:t>Національне виховання</a:t>
          </a:r>
          <a:endParaRPr lang="ru-RU" sz="2300" kern="1200" dirty="0" smtClean="0"/>
        </a:p>
      </dsp:txBody>
      <dsp:txXfrm>
        <a:off x="4904743" y="1753017"/>
        <a:ext cx="3639382" cy="458920"/>
      </dsp:txXfrm>
    </dsp:sp>
    <dsp:sp modelId="{080C59CC-BDCF-4FEA-BE15-EDB0BFFB0AE1}">
      <dsp:nvSpPr>
        <dsp:cNvPr id="0" name=""/>
        <dsp:cNvSpPr/>
      </dsp:nvSpPr>
      <dsp:spPr>
        <a:xfrm>
          <a:off x="2583406" y="661645"/>
          <a:ext cx="4238436" cy="4238436"/>
        </a:xfrm>
        <a:custGeom>
          <a:avLst/>
          <a:gdLst/>
          <a:ahLst/>
          <a:cxnLst/>
          <a:rect l="0" t="0" r="0" b="0"/>
          <a:pathLst>
            <a:path>
              <a:moveTo>
                <a:pt x="4168321" y="1578607"/>
              </a:moveTo>
              <a:arcTo wR="2119218" hR="2119218" stAng="20713233" swAng="574604"/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3C090-291D-4E3B-A4DD-B17A3EFC0D46}">
      <dsp:nvSpPr>
        <dsp:cNvPr id="0" name=""/>
        <dsp:cNvSpPr/>
      </dsp:nvSpPr>
      <dsp:spPr>
        <a:xfrm>
          <a:off x="4999759" y="2592288"/>
          <a:ext cx="3525830" cy="649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Превентивне виховання</a:t>
          </a:r>
          <a:endParaRPr lang="ru-RU" sz="2300" kern="1200" dirty="0"/>
        </a:p>
      </dsp:txBody>
      <dsp:txXfrm>
        <a:off x="5031452" y="2623981"/>
        <a:ext cx="3462444" cy="585847"/>
      </dsp:txXfrm>
    </dsp:sp>
    <dsp:sp modelId="{44747CE8-AFCF-4012-A0C2-0FD3241FAC7E}">
      <dsp:nvSpPr>
        <dsp:cNvPr id="0" name=""/>
        <dsp:cNvSpPr/>
      </dsp:nvSpPr>
      <dsp:spPr>
        <a:xfrm>
          <a:off x="2678387" y="124006"/>
          <a:ext cx="4238436" cy="4238436"/>
        </a:xfrm>
        <a:custGeom>
          <a:avLst/>
          <a:gdLst/>
          <a:ahLst/>
          <a:cxnLst/>
          <a:rect l="0" t="0" r="0" b="0"/>
          <a:pathLst>
            <a:path>
              <a:moveTo>
                <a:pt x="3986964" y="3120522"/>
              </a:moveTo>
              <a:arcTo wR="2119218" hR="2119218" stAng="1691753" swAng="542648"/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BBEF5-BB76-422F-B13D-BF10FB81B39D}">
      <dsp:nvSpPr>
        <dsp:cNvPr id="0" name=""/>
        <dsp:cNvSpPr/>
      </dsp:nvSpPr>
      <dsp:spPr>
        <a:xfrm>
          <a:off x="4711731" y="3528393"/>
          <a:ext cx="3231531" cy="508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Правове виховання</a:t>
          </a:r>
          <a:endParaRPr lang="ru-RU" sz="2300" kern="1200" dirty="0"/>
        </a:p>
      </dsp:txBody>
      <dsp:txXfrm>
        <a:off x="4736557" y="3553219"/>
        <a:ext cx="3181879" cy="458920"/>
      </dsp:txXfrm>
    </dsp:sp>
    <dsp:sp modelId="{29ED4FAC-9FF7-4B96-AD15-16A765280210}">
      <dsp:nvSpPr>
        <dsp:cNvPr id="0" name=""/>
        <dsp:cNvSpPr/>
      </dsp:nvSpPr>
      <dsp:spPr>
        <a:xfrm>
          <a:off x="2507091" y="28692"/>
          <a:ext cx="4238436" cy="4238436"/>
        </a:xfrm>
        <a:custGeom>
          <a:avLst/>
          <a:gdLst/>
          <a:ahLst/>
          <a:cxnLst/>
          <a:rect l="0" t="0" r="0" b="0"/>
          <a:pathLst>
            <a:path>
              <a:moveTo>
                <a:pt x="3074451" y="4010940"/>
              </a:moveTo>
              <a:arcTo wR="2119218" hR="2119218" stAng="3792498" swAng="941259"/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53E13-7511-4CC1-A7F6-40DC1A5BFFF0}">
      <dsp:nvSpPr>
        <dsp:cNvPr id="0" name=""/>
        <dsp:cNvSpPr/>
      </dsp:nvSpPr>
      <dsp:spPr>
        <a:xfrm>
          <a:off x="2519724" y="4228583"/>
          <a:ext cx="3536494" cy="508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Екологічне виховання</a:t>
          </a:r>
          <a:endParaRPr lang="ru-RU" sz="2300" kern="1200" dirty="0"/>
        </a:p>
      </dsp:txBody>
      <dsp:txXfrm>
        <a:off x="2544550" y="4253409"/>
        <a:ext cx="3486842" cy="458920"/>
      </dsp:txXfrm>
    </dsp:sp>
    <dsp:sp modelId="{E1319699-6085-4C2D-923A-D26C5E540D84}">
      <dsp:nvSpPr>
        <dsp:cNvPr id="0" name=""/>
        <dsp:cNvSpPr/>
      </dsp:nvSpPr>
      <dsp:spPr>
        <a:xfrm>
          <a:off x="1885791" y="34854"/>
          <a:ext cx="4238436" cy="4238436"/>
        </a:xfrm>
        <a:custGeom>
          <a:avLst/>
          <a:gdLst/>
          <a:ahLst/>
          <a:cxnLst/>
          <a:rect l="0" t="0" r="0" b="0"/>
          <a:pathLst>
            <a:path>
              <a:moveTo>
                <a:pt x="1680613" y="4192551"/>
              </a:moveTo>
              <a:arcTo wR="2119218" hR="2119218" stAng="6116675" swAng="913048"/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35869-F8B3-4747-B005-4317BD3A2BD3}">
      <dsp:nvSpPr>
        <dsp:cNvPr id="0" name=""/>
        <dsp:cNvSpPr/>
      </dsp:nvSpPr>
      <dsp:spPr>
        <a:xfrm>
          <a:off x="535270" y="3528388"/>
          <a:ext cx="3562486" cy="508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Патріотичне виховання</a:t>
          </a:r>
          <a:endParaRPr lang="ru-RU" sz="2300" kern="1200" dirty="0"/>
        </a:p>
      </dsp:txBody>
      <dsp:txXfrm>
        <a:off x="560096" y="3553214"/>
        <a:ext cx="3512834" cy="458920"/>
      </dsp:txXfrm>
    </dsp:sp>
    <dsp:sp modelId="{498DFB6C-5350-4BE8-A553-45D07EBD38B3}">
      <dsp:nvSpPr>
        <dsp:cNvPr id="0" name=""/>
        <dsp:cNvSpPr/>
      </dsp:nvSpPr>
      <dsp:spPr>
        <a:xfrm>
          <a:off x="1678153" y="68182"/>
          <a:ext cx="4238436" cy="4238436"/>
        </a:xfrm>
        <a:custGeom>
          <a:avLst/>
          <a:gdLst/>
          <a:ahLst/>
          <a:cxnLst/>
          <a:rect l="0" t="0" r="0" b="0"/>
          <a:pathLst>
            <a:path>
              <a:moveTo>
                <a:pt x="476085" y="3457575"/>
              </a:moveTo>
              <a:arcTo wR="2119218" hR="2119218" stAng="8450198" swAng="540104"/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23914-6896-41FB-AF0F-80040E6361A2}">
      <dsp:nvSpPr>
        <dsp:cNvPr id="0" name=""/>
        <dsp:cNvSpPr/>
      </dsp:nvSpPr>
      <dsp:spPr>
        <a:xfrm>
          <a:off x="31216" y="2592284"/>
          <a:ext cx="3664725" cy="656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Художньо-естетичне виховання</a:t>
          </a:r>
          <a:endParaRPr lang="ru-RU" sz="2300" kern="1200" dirty="0"/>
        </a:p>
      </dsp:txBody>
      <dsp:txXfrm>
        <a:off x="63286" y="2624354"/>
        <a:ext cx="3600585" cy="592823"/>
      </dsp:txXfrm>
    </dsp:sp>
    <dsp:sp modelId="{39E87AB7-ABAF-44BA-AAC9-EF8246BE9963}">
      <dsp:nvSpPr>
        <dsp:cNvPr id="0" name=""/>
        <dsp:cNvSpPr/>
      </dsp:nvSpPr>
      <dsp:spPr>
        <a:xfrm>
          <a:off x="1809011" y="383142"/>
          <a:ext cx="4238436" cy="4238436"/>
        </a:xfrm>
        <a:custGeom>
          <a:avLst/>
          <a:gdLst/>
          <a:ahLst/>
          <a:cxnLst/>
          <a:rect l="0" t="0" r="0" b="0"/>
          <a:pathLst>
            <a:path>
              <a:moveTo>
                <a:pt x="1758" y="2205541"/>
              </a:moveTo>
              <a:arcTo wR="2119218" hR="2119218" stAng="10659929" swAng="573587"/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6820B-6DE0-48EF-9EE6-83297D9925B1}">
      <dsp:nvSpPr>
        <dsp:cNvPr id="0" name=""/>
        <dsp:cNvSpPr/>
      </dsp:nvSpPr>
      <dsp:spPr>
        <a:xfrm>
          <a:off x="929" y="1732709"/>
          <a:ext cx="3703016" cy="499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Родинне виховання</a:t>
          </a:r>
          <a:endParaRPr lang="ru-RU" sz="2300" kern="1200" dirty="0"/>
        </a:p>
      </dsp:txBody>
      <dsp:txXfrm>
        <a:off x="25315" y="1757095"/>
        <a:ext cx="3654244" cy="450768"/>
      </dsp:txXfrm>
    </dsp:sp>
    <dsp:sp modelId="{54EE4157-7C3F-4561-B3B1-4846424259A2}">
      <dsp:nvSpPr>
        <dsp:cNvPr id="0" name=""/>
        <dsp:cNvSpPr/>
      </dsp:nvSpPr>
      <dsp:spPr>
        <a:xfrm>
          <a:off x="1729630" y="457381"/>
          <a:ext cx="4238436" cy="4238436"/>
        </a:xfrm>
        <a:custGeom>
          <a:avLst/>
          <a:gdLst/>
          <a:ahLst/>
          <a:cxnLst/>
          <a:rect l="0" t="0" r="0" b="0"/>
          <a:pathLst>
            <a:path>
              <a:moveTo>
                <a:pt x="176686" y="1272071"/>
              </a:moveTo>
              <a:arcTo wR="2119218" hR="2119218" stAng="12213734" swAng="565316"/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30532-7B77-4BC9-984F-319287D06560}">
      <dsp:nvSpPr>
        <dsp:cNvPr id="0" name=""/>
        <dsp:cNvSpPr/>
      </dsp:nvSpPr>
      <dsp:spPr>
        <a:xfrm>
          <a:off x="208571" y="911331"/>
          <a:ext cx="3982269" cy="508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Громадянське виховання</a:t>
          </a:r>
          <a:endParaRPr lang="ru-RU" sz="2300" kern="1200" dirty="0"/>
        </a:p>
      </dsp:txBody>
      <dsp:txXfrm>
        <a:off x="233397" y="936157"/>
        <a:ext cx="3932617" cy="458920"/>
      </dsp:txXfrm>
    </dsp:sp>
    <dsp:sp modelId="{5CA14A06-EB1C-4D67-9290-B8DFE5B6BAD4}">
      <dsp:nvSpPr>
        <dsp:cNvPr id="0" name=""/>
        <dsp:cNvSpPr/>
      </dsp:nvSpPr>
      <dsp:spPr>
        <a:xfrm>
          <a:off x="1980038" y="447556"/>
          <a:ext cx="4238436" cy="4238436"/>
        </a:xfrm>
        <a:custGeom>
          <a:avLst/>
          <a:gdLst/>
          <a:ahLst/>
          <a:cxnLst/>
          <a:rect l="0" t="0" r="0" b="0"/>
          <a:pathLst>
            <a:path>
              <a:moveTo>
                <a:pt x="804608" y="457024"/>
              </a:moveTo>
              <a:arcTo wR="2119218" hR="2119218" stAng="13899596" swAng="1744394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8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2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12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72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2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6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5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5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6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6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4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41D7F7E-2F77-4A31-A4AC-B34CAE5B253E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7A6C1D2-90E7-4813-A845-3428938808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772400" cy="1470025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 о р т ф о л і о</a:t>
            </a:r>
            <a:br>
              <a:rPr lang="uk-UA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 – А  к л а с у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1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Національне виховання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708920"/>
            <a:ext cx="4248472" cy="3149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1952279"/>
            <a:ext cx="424847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Бесіда: «День пам’яті жертв голодомору»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Класна година: «Україно! Це твої символи»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Класна година: «Трагедія під Крутами»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Класна година: «До Шевченківських свят»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Свято: «Козацькі забави»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Сухомлинські читання: «Виховання справжньої людини»</a:t>
            </a:r>
          </a:p>
        </p:txBody>
      </p:sp>
    </p:spTree>
    <p:extLst>
      <p:ext uri="{BB962C8B-B14F-4D97-AF65-F5344CB8AC3E}">
        <p14:creationId xmlns:p14="http://schemas.microsoft.com/office/powerpoint/2010/main" val="32223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Превентивне виховання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492896"/>
            <a:ext cx="4248471" cy="3312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2420888"/>
            <a:ext cx="3939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dirty="0" smtClean="0"/>
              <a:t>Класна година: «Шкідливі звички. Не дай себе обдурити»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dirty="0" smtClean="0"/>
              <a:t>Класна година: «Діти проти </a:t>
            </a:r>
            <a:r>
              <a:rPr lang="uk-UA" dirty="0" err="1" smtClean="0"/>
              <a:t>СНІДу</a:t>
            </a:r>
            <a:r>
              <a:rPr lang="uk-UA" dirty="0" smtClean="0"/>
              <a:t>»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dirty="0" smtClean="0"/>
              <a:t>Класна година:  «Життя заради майбутнього»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dirty="0" smtClean="0"/>
              <a:t>Бесіда: «Шкідливість куріння»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Правове виховання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4379979" cy="3284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8024" y="2363495"/>
            <a:ext cx="421678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Класна година: «Права дитини»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Бесіда: «Діти мають право»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Година спілкування: «Вивчаємо Конституцію України»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Усний журнал: «Конвенція ООН про права дитини»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Диспут: «Право людини на життя, свободу, недоторканість»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4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Екологічне виховання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t="14618" r="1175" b="752"/>
          <a:stretch/>
        </p:blipFill>
        <p:spPr>
          <a:xfrm>
            <a:off x="467544" y="1719957"/>
            <a:ext cx="3264155" cy="2261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/>
          <a:stretch/>
        </p:blipFill>
        <p:spPr>
          <a:xfrm>
            <a:off x="439338" y="4293096"/>
            <a:ext cx="3292362" cy="2160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1300" y="2272966"/>
            <a:ext cx="48726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Класна година: «Природа – наш дім»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Класна година: «Вшанування пам’яті загиблих ліквідаторів чорнобильської трагедії»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Бесіда: «Екологічне виховання в Україні»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Екологічне свято: «Земля – наш будинок»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0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>Художньо-естетичне виховання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564904"/>
            <a:ext cx="4104456" cy="3119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585732"/>
            <a:ext cx="4464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Класна година: «Казка в гості завітала»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Музично-літературний салон: «Що в імені тобі моєму…»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Класна година: «Українські кобзарі і бандуристи»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Інтелектуальний конкурс: «Книжковий світ»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Позакласний захід: «День закоханих»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Класна година: «Естетичне виховання школярів»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3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Патріотичне виховання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4392488" cy="323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8122" y="1724287"/>
            <a:ext cx="4046365" cy="477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AutoNum type="arabicPeriod"/>
            </a:pPr>
            <a:r>
              <a:rPr lang="uk-UA" dirty="0" smtClean="0"/>
              <a:t>Бесіда: «Єдина родина в центрі України</a:t>
            </a: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uk-UA" dirty="0" smtClean="0"/>
              <a:t>Класна година: «Герої живуть доти, поки про них пам’ятають»</a:t>
            </a: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uk-UA" dirty="0" smtClean="0"/>
              <a:t>Класна година: «Патріотичне виховання молоді»</a:t>
            </a: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uk-UA" dirty="0" smtClean="0"/>
              <a:t>Диспут: «Молодь і політика»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uk-UA" dirty="0"/>
              <a:t>Година спілкування: «Я – громадянин і патріот держави</a:t>
            </a:r>
            <a:r>
              <a:rPr lang="uk-UA" dirty="0" smtClean="0"/>
              <a:t>»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uk-UA" dirty="0" smtClean="0"/>
              <a:t>Класна година: «Історія організації «Молода гвардія»»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4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Родинне виховання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4692013" cy="3519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2192476"/>
            <a:ext cx="367240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Бесіда: «Шануймо старість»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Класна година: «Родинне виховання. Сімейні реліквії»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Година спілкування: «До вас прийшли гості»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Класна година: «Прагнення допомагати»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Бесіда: «Батьки і діти»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6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Громадянське виховання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4211960" cy="3158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5241" y="2580245"/>
            <a:ext cx="40490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Класна година: «Громадянське виховання»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Диспут: «Активна громадянська позиція. Чи важливо її мати?»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Бесіда: «Школа була, є і буде»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Класна година: «До дня Збройних Сил України»</a:t>
            </a:r>
          </a:p>
        </p:txBody>
      </p:sp>
    </p:spTree>
    <p:extLst>
      <p:ext uri="{BB962C8B-B14F-4D97-AF65-F5344CB8AC3E}">
        <p14:creationId xmlns:p14="http://schemas.microsoft.com/office/powerpoint/2010/main" val="7969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Вивчення дітей та складу сімей, де вони проживають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115212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uk-UA" sz="2200" dirty="0" smtClean="0"/>
              <a:t>Рівень </a:t>
            </a:r>
            <a:r>
              <a:rPr lang="uk-UA" sz="2000" dirty="0" smtClean="0"/>
              <a:t>здоров’я </a:t>
            </a:r>
            <a:r>
              <a:rPr lang="uk-UA" sz="2000" dirty="0" smtClean="0"/>
              <a:t>дітей</a:t>
            </a:r>
          </a:p>
          <a:p>
            <a:pPr marL="514350" indent="-514350">
              <a:buAutoNum type="arabicPeriod"/>
            </a:pPr>
            <a:r>
              <a:rPr lang="uk-UA" sz="2000" dirty="0" smtClean="0"/>
              <a:t>Соціальний стан</a:t>
            </a:r>
          </a:p>
          <a:p>
            <a:pPr marL="514350" indent="-514350">
              <a:buAutoNum type="arabicPeriod"/>
            </a:pPr>
            <a:r>
              <a:rPr lang="uk-UA" sz="2000" dirty="0" smtClean="0"/>
              <a:t>Інтелектуальний </a:t>
            </a:r>
            <a:r>
              <a:rPr lang="uk-UA" sz="2200" dirty="0" smtClean="0"/>
              <a:t>рівень учнів</a:t>
            </a:r>
            <a:endParaRPr lang="ru-RU" sz="22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371014"/>
              </p:ext>
            </p:extLst>
          </p:nvPr>
        </p:nvGraphicFramePr>
        <p:xfrm>
          <a:off x="827584" y="2636912"/>
          <a:ext cx="79928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14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332656"/>
            <a:ext cx="8229600" cy="1143000"/>
          </a:xfrm>
        </p:spPr>
        <p:txBody>
          <a:bodyPr/>
          <a:lstStyle/>
          <a:p>
            <a:r>
              <a:rPr lang="uk-UA" dirty="0" smtClean="0"/>
              <a:t>Робота з батьками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6470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батьківських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тематичних</a:t>
            </a:r>
            <a:r>
              <a:rPr lang="ru-RU" dirty="0" smtClean="0"/>
              <a:t> та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</a:t>
            </a:r>
            <a:r>
              <a:rPr lang="ru-RU" dirty="0" err="1" smtClean="0"/>
              <a:t>консультацій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позакласних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; </a:t>
            </a:r>
            <a:r>
              <a:rPr lang="ru-RU" dirty="0" err="1" smtClean="0"/>
              <a:t>поїздок</a:t>
            </a:r>
            <a:r>
              <a:rPr lang="ru-RU" dirty="0" smtClean="0"/>
              <a:t> і </a:t>
            </a:r>
            <a:r>
              <a:rPr lang="ru-RU" dirty="0" err="1" smtClean="0"/>
              <a:t>екскурсій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плануванняпозакласної</a:t>
            </a:r>
            <a:r>
              <a:rPr lang="ru-RU" dirty="0" smtClean="0"/>
              <a:t> </a:t>
            </a:r>
            <a:r>
              <a:rPr lang="ru-RU" dirty="0" err="1" smtClean="0"/>
              <a:t>роботиз</a:t>
            </a:r>
            <a:r>
              <a:rPr lang="ru-RU" dirty="0" smtClean="0"/>
              <a:t> </a:t>
            </a:r>
            <a:r>
              <a:rPr lang="ru-RU" dirty="0" err="1" smtClean="0"/>
              <a:t>колективом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з </a:t>
            </a:r>
            <a:r>
              <a:rPr lang="ru-RU" dirty="0" err="1" smtClean="0"/>
              <a:t>класом</a:t>
            </a:r>
            <a:endParaRPr lang="ru-RU" dirty="0"/>
          </a:p>
        </p:txBody>
      </p:sp>
      <p:pic>
        <p:nvPicPr>
          <p:cNvPr id="2050" name="Picture 2" descr="Форми зв'язку школи і сім'ї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 b="4531"/>
          <a:stretch/>
        </p:blipFill>
        <p:spPr bwMode="auto">
          <a:xfrm>
            <a:off x="323528" y="1772816"/>
            <a:ext cx="86409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35334" y="0"/>
            <a:ext cx="8229600" cy="176368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uk-UA" b="1" dirty="0">
                <a:solidFill>
                  <a:prstClr val="black"/>
                </a:solidFill>
              </a:rPr>
              <a:t>Класний керівник:  </a:t>
            </a:r>
            <a:br>
              <a:rPr lang="uk-UA" b="1" dirty="0">
                <a:solidFill>
                  <a:prstClr val="black"/>
                </a:solidFill>
              </a:rPr>
            </a:br>
            <a:r>
              <a:rPr lang="uk-UA" b="1" dirty="0" err="1">
                <a:solidFill>
                  <a:prstClr val="black"/>
                </a:solidFill>
              </a:rPr>
              <a:t>Горощук</a:t>
            </a:r>
            <a:r>
              <a:rPr lang="uk-UA" b="1" dirty="0">
                <a:solidFill>
                  <a:prstClr val="black"/>
                </a:solidFill>
              </a:rPr>
              <a:t> Ірина </a:t>
            </a:r>
            <a:r>
              <a:rPr lang="uk-UA" b="1" dirty="0" smtClean="0">
                <a:solidFill>
                  <a:prstClr val="black"/>
                </a:solidFill>
              </a:rPr>
              <a:t>Володимирівна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 r="8247"/>
          <a:stretch/>
        </p:blipFill>
        <p:spPr>
          <a:xfrm rot="16200000">
            <a:off x="-506489" y="2662267"/>
            <a:ext cx="4510597" cy="2850562"/>
          </a:xfrm>
        </p:spPr>
      </p:pic>
      <p:sp>
        <p:nvSpPr>
          <p:cNvPr id="5" name="TextBox 4"/>
          <p:cNvSpPr txBox="1"/>
          <p:nvPr/>
        </p:nvSpPr>
        <p:spPr>
          <a:xfrm>
            <a:off x="3248685" y="1909330"/>
            <a:ext cx="58681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200" dirty="0" smtClean="0"/>
              <a:t>27.06.1966  року народження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200" dirty="0" smtClean="0"/>
              <a:t>КДПІ ім. О,С,Пушкіна, 1987 р.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200" dirty="0" smtClean="0"/>
              <a:t>Педагогічний стаж: 26 років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200" dirty="0" smtClean="0"/>
              <a:t>Вища категорія, старший вчитель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200" dirty="0" smtClean="0"/>
              <a:t>Дипломант конкурсу </a:t>
            </a:r>
          </a:p>
          <a:p>
            <a:pPr>
              <a:lnSpc>
                <a:spcPct val="150000"/>
              </a:lnSpc>
            </a:pPr>
            <a:r>
              <a:rPr lang="uk-UA" sz="2200" dirty="0"/>
              <a:t> </a:t>
            </a:r>
            <a:r>
              <a:rPr lang="uk-UA" sz="2200" dirty="0" smtClean="0"/>
              <a:t>     «Вчитель року – 2001»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4852421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Педагогічне кредо: «Серце віддаю дітям»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Наші досягнення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456" y="2060848"/>
            <a:ext cx="532859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t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>
                <a:effectLst/>
                <a:ea typeface="Calibri"/>
                <a:cs typeface="Times New Roman"/>
              </a:rPr>
              <a:t>Міська олімпіада (німецька мова) </a:t>
            </a:r>
          </a:p>
          <a:p>
            <a:pPr marL="285750" indent="-12700"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uk-UA" dirty="0" smtClean="0"/>
              <a:t> Гордєєва Валерія – ІІ  місце</a:t>
            </a:r>
            <a:endParaRPr lang="ru-RU" dirty="0" smtClean="0"/>
          </a:p>
          <a:p>
            <a:pPr marL="285750" indent="-12700"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dirty="0" err="1" smtClean="0"/>
              <a:t>Пачковська</a:t>
            </a:r>
            <a:r>
              <a:rPr lang="uk-UA" dirty="0" smtClean="0"/>
              <a:t> Марина  –  ІІ   місце</a:t>
            </a:r>
            <a:endParaRPr lang="ru-RU" dirty="0"/>
          </a:p>
          <a:p>
            <a:pPr fontAlgn="t">
              <a:lnSpc>
                <a:spcPct val="150000"/>
              </a:lnSpc>
            </a:pPr>
            <a:r>
              <a:rPr lang="uk-UA" b="1" dirty="0" smtClean="0">
                <a:effectLst/>
                <a:ea typeface="Calibri"/>
                <a:cs typeface="Times New Roman"/>
              </a:rPr>
              <a:t>2. Міська олімпіада (англійська мова) </a:t>
            </a:r>
          </a:p>
          <a:p>
            <a:pPr marL="285750" indent="-12700" fontAlgn="t">
              <a:lnSpc>
                <a:spcPct val="150000"/>
              </a:lnSpc>
              <a:buFont typeface="Wingdings" pitchFamily="2" charset="2"/>
              <a:buChar char="§"/>
            </a:pPr>
            <a:r>
              <a:rPr lang="uk-UA" dirty="0">
                <a:cs typeface="Times New Roman"/>
              </a:rPr>
              <a:t> </a:t>
            </a:r>
            <a:r>
              <a:rPr lang="uk-UA" dirty="0" smtClean="0"/>
              <a:t>Гордєєва Валерія –  ІІ місце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chemeClr val="tx1"/>
                </a:solidFill>
              </a:rPr>
              <a:t>3. Конкурс </a:t>
            </a:r>
            <a:r>
              <a:rPr lang="uk-UA" b="1" dirty="0" smtClean="0">
                <a:solidFill>
                  <a:schemeClr val="tx1"/>
                </a:solidFill>
                <a:effectLst/>
              </a:rPr>
              <a:t>«Моя Україно»</a:t>
            </a:r>
            <a:r>
              <a:rPr lang="uk-UA" dirty="0" smtClean="0">
                <a:solidFill>
                  <a:schemeClr val="tx1"/>
                </a:solidFill>
                <a:effectLst/>
              </a:rPr>
              <a:t> </a:t>
            </a:r>
          </a:p>
          <a:p>
            <a:pPr marL="285750" indent="-12700">
              <a:lnSpc>
                <a:spcPct val="150000"/>
              </a:lnSpc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effectLst/>
              </a:rPr>
              <a:t> </a:t>
            </a:r>
            <a:r>
              <a:rPr lang="uk-UA" dirty="0" err="1" smtClean="0">
                <a:solidFill>
                  <a:schemeClr val="tx1"/>
                </a:solidFill>
                <a:effectLst/>
              </a:rPr>
              <a:t>Болюк</a:t>
            </a:r>
            <a:r>
              <a:rPr lang="uk-UA" dirty="0" smtClean="0">
                <a:solidFill>
                  <a:schemeClr val="tx1"/>
                </a:solidFill>
                <a:effectLst/>
              </a:rPr>
              <a:t> Олег – І місце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uk-UA" b="1" dirty="0" smtClean="0">
                <a:cs typeface="Times New Roman"/>
              </a:rPr>
              <a:t>4. </a:t>
            </a:r>
            <a:r>
              <a:rPr lang="uk-UA" b="1" dirty="0" smtClean="0">
                <a:solidFill>
                  <a:schemeClr val="tx1"/>
                </a:solidFill>
              </a:rPr>
              <a:t>Конкурс  </a:t>
            </a:r>
            <a:r>
              <a:rPr lang="uk-UA" b="1" dirty="0" smtClean="0">
                <a:ea typeface="Calibri"/>
                <a:cs typeface="Times New Roman"/>
              </a:rPr>
              <a:t>«</a:t>
            </a:r>
            <a:r>
              <a:rPr lang="uk-UA" b="1" dirty="0">
                <a:ea typeface="Calibri"/>
                <a:cs typeface="Times New Roman"/>
              </a:rPr>
              <a:t>Величне свято Великодня»</a:t>
            </a:r>
          </a:p>
          <a:p>
            <a:pPr marL="285750" indent="-12700">
              <a:lnSpc>
                <a:spcPct val="150000"/>
              </a:lnSpc>
              <a:buFont typeface="Arial" pitchFamily="34" charset="0"/>
              <a:buChar char="•"/>
            </a:pPr>
            <a:r>
              <a:rPr lang="uk-UA" dirty="0" smtClean="0">
                <a:cs typeface="Times New Roman"/>
              </a:rPr>
              <a:t> Тесленко Анна – ІІ місце</a:t>
            </a:r>
            <a:endParaRPr lang="ru-RU" dirty="0">
              <a:cs typeface="Times New Roman"/>
            </a:endParaRPr>
          </a:p>
        </p:txBody>
      </p:sp>
      <p:pic>
        <p:nvPicPr>
          <p:cNvPr id="3074" name="Picture 2" descr="D:\Школа\Обличчя школи\Флешмоб\Горощук\IMG_3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16689" y="2668287"/>
            <a:ext cx="4497074" cy="29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Офіційні документи</a:t>
            </a:r>
            <a:br>
              <a:rPr lang="uk-UA" dirty="0" smtClean="0"/>
            </a:br>
            <a:r>
              <a:rPr lang="uk-UA" dirty="0" smtClean="0"/>
              <a:t>(</a:t>
            </a:r>
            <a:r>
              <a:rPr lang="uk-UA" sz="2700" b="1" i="1" dirty="0" smtClean="0"/>
              <a:t>Міжнародні </a:t>
            </a:r>
            <a:r>
              <a:rPr lang="uk-UA" sz="2700" b="1" i="1" dirty="0"/>
              <a:t>та державні нормативні </a:t>
            </a:r>
            <a:r>
              <a:rPr lang="uk-UA" sz="2700" b="1" i="1" dirty="0" smtClean="0"/>
              <a:t>акти)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525963"/>
          </a:xfrm>
        </p:spPr>
        <p:txBody>
          <a:bodyPr>
            <a:noAutofit/>
          </a:bodyPr>
          <a:lstStyle/>
          <a:p>
            <a:pPr lvl="0"/>
            <a:r>
              <a:rPr lang="uk-UA" sz="1800" dirty="0" smtClean="0">
                <a:solidFill>
                  <a:schemeClr val="tx1"/>
                </a:solidFill>
              </a:rPr>
              <a:t>Загальна </a:t>
            </a:r>
            <a:r>
              <a:rPr lang="uk-UA" sz="1800" dirty="0">
                <a:solidFill>
                  <a:schemeClr val="tx1"/>
                </a:solidFill>
              </a:rPr>
              <a:t>декларація прав людини </a:t>
            </a:r>
            <a:endParaRPr lang="uk-UA" sz="1800" dirty="0" smtClean="0">
              <a:solidFill>
                <a:schemeClr val="tx1"/>
              </a:solidFill>
            </a:endParaRPr>
          </a:p>
          <a:p>
            <a:pPr lvl="0"/>
            <a:r>
              <a:rPr lang="uk-UA" sz="1800" dirty="0" smtClean="0">
                <a:solidFill>
                  <a:schemeClr val="tx1"/>
                </a:solidFill>
              </a:rPr>
              <a:t>Декларація </a:t>
            </a:r>
            <a:r>
              <a:rPr lang="uk-UA" sz="1800" dirty="0">
                <a:solidFill>
                  <a:schemeClr val="tx1"/>
                </a:solidFill>
              </a:rPr>
              <a:t>про права дитини </a:t>
            </a:r>
            <a:endParaRPr lang="uk-UA" sz="1800" dirty="0" smtClean="0">
              <a:solidFill>
                <a:schemeClr val="tx1"/>
              </a:solidFill>
            </a:endParaRPr>
          </a:p>
          <a:p>
            <a:pPr lvl="0"/>
            <a:r>
              <a:rPr lang="uk-UA" sz="1800" dirty="0" smtClean="0">
                <a:solidFill>
                  <a:schemeClr val="tx1"/>
                </a:solidFill>
              </a:rPr>
              <a:t>Конвенція </a:t>
            </a:r>
            <a:r>
              <a:rPr lang="uk-UA" sz="1800" dirty="0">
                <a:solidFill>
                  <a:schemeClr val="tx1"/>
                </a:solidFill>
              </a:rPr>
              <a:t>про права дитини </a:t>
            </a:r>
            <a:endParaRPr lang="uk-UA" sz="1800" dirty="0" smtClean="0">
              <a:solidFill>
                <a:schemeClr val="tx1"/>
              </a:solidFill>
            </a:endParaRPr>
          </a:p>
          <a:p>
            <a:pPr lvl="0"/>
            <a:r>
              <a:rPr lang="uk-UA" sz="1800" dirty="0" smtClean="0">
                <a:solidFill>
                  <a:schemeClr val="tx1"/>
                </a:solidFill>
              </a:rPr>
              <a:t>Декларація </a:t>
            </a:r>
            <a:r>
              <a:rPr lang="uk-UA" sz="1800" dirty="0">
                <a:solidFill>
                  <a:schemeClr val="tx1"/>
                </a:solidFill>
              </a:rPr>
              <a:t>про державний суверенітет України </a:t>
            </a:r>
            <a:endParaRPr lang="uk-UA" sz="1800" dirty="0" smtClean="0">
              <a:solidFill>
                <a:schemeClr val="tx1"/>
              </a:solidFill>
            </a:endParaRPr>
          </a:p>
          <a:p>
            <a:pPr lvl="0"/>
            <a:r>
              <a:rPr lang="uk-UA" sz="1800" dirty="0" smtClean="0">
                <a:solidFill>
                  <a:schemeClr val="tx1"/>
                </a:solidFill>
              </a:rPr>
              <a:t>Акт </a:t>
            </a:r>
            <a:r>
              <a:rPr lang="uk-UA" sz="1800" dirty="0">
                <a:solidFill>
                  <a:schemeClr val="tx1"/>
                </a:solidFill>
              </a:rPr>
              <a:t>проголошення незалежності </a:t>
            </a:r>
            <a:r>
              <a:rPr lang="uk-UA" sz="1800" dirty="0" smtClean="0">
                <a:solidFill>
                  <a:schemeClr val="tx1"/>
                </a:solidFill>
              </a:rPr>
              <a:t>України</a:t>
            </a:r>
          </a:p>
          <a:p>
            <a:pPr lvl="0"/>
            <a:r>
              <a:rPr lang="uk-UA" sz="1800" dirty="0" smtClean="0">
                <a:solidFill>
                  <a:schemeClr val="tx1"/>
                </a:solidFill>
              </a:rPr>
              <a:t>Конституція </a:t>
            </a:r>
            <a:r>
              <a:rPr lang="uk-UA" sz="1800" dirty="0">
                <a:solidFill>
                  <a:schemeClr val="tx1"/>
                </a:solidFill>
              </a:rPr>
              <a:t>України;</a:t>
            </a:r>
            <a:endParaRPr lang="ru-RU" sz="1800" dirty="0">
              <a:solidFill>
                <a:schemeClr val="tx1"/>
              </a:solidFill>
            </a:endParaRPr>
          </a:p>
          <a:p>
            <a:pPr lvl="0"/>
            <a:r>
              <a:rPr lang="uk-UA" sz="1800" dirty="0">
                <a:solidFill>
                  <a:schemeClr val="tx1"/>
                </a:solidFill>
              </a:rPr>
              <a:t>Закон України «Про освіту» від 23 березня 1996 року; </a:t>
            </a:r>
            <a:endParaRPr lang="uk-UA" sz="1800" dirty="0" smtClean="0">
              <a:solidFill>
                <a:schemeClr val="tx1"/>
              </a:solidFill>
            </a:endParaRPr>
          </a:p>
          <a:p>
            <a:pPr lvl="0"/>
            <a:r>
              <a:rPr lang="uk-UA" sz="1800" dirty="0" smtClean="0">
                <a:solidFill>
                  <a:schemeClr val="tx1"/>
                </a:solidFill>
              </a:rPr>
              <a:t>«</a:t>
            </a:r>
            <a:r>
              <a:rPr lang="uk-UA" sz="1800" dirty="0">
                <a:solidFill>
                  <a:schemeClr val="tx1"/>
                </a:solidFill>
              </a:rPr>
              <a:t>Про загальну середню освіту» від 25 червня 1999 року; </a:t>
            </a:r>
            <a:endParaRPr lang="ru-RU" sz="1800" dirty="0">
              <a:solidFill>
                <a:schemeClr val="tx1"/>
              </a:solidFill>
            </a:endParaRPr>
          </a:p>
          <a:p>
            <a:pPr lvl="0"/>
            <a:r>
              <a:rPr lang="uk-UA" sz="1800" dirty="0">
                <a:solidFill>
                  <a:schemeClr val="tx1"/>
                </a:solidFill>
              </a:rPr>
              <a:t>Державну національну програму «Освіта» України ХХІ століття </a:t>
            </a:r>
            <a:endParaRPr lang="uk-UA" sz="1800" dirty="0" smtClean="0">
              <a:solidFill>
                <a:schemeClr val="tx1"/>
              </a:solidFill>
            </a:endParaRPr>
          </a:p>
          <a:p>
            <a:pPr lvl="0"/>
            <a:r>
              <a:rPr lang="uk-UA" sz="1800" dirty="0" smtClean="0">
                <a:solidFill>
                  <a:schemeClr val="tx1"/>
                </a:solidFill>
              </a:rPr>
              <a:t>Національна </a:t>
            </a:r>
            <a:r>
              <a:rPr lang="uk-UA" sz="1800" dirty="0">
                <a:solidFill>
                  <a:schemeClr val="tx1"/>
                </a:solidFill>
              </a:rPr>
              <a:t>програма патріотичного виховання населення, формування здорового способу життя, розвитку духовності та зміцнення моральних засад суспільства </a:t>
            </a:r>
            <a:endParaRPr lang="uk-UA" sz="1800" dirty="0" smtClean="0">
              <a:solidFill>
                <a:schemeClr val="tx1"/>
              </a:solidFill>
            </a:endParaRPr>
          </a:p>
          <a:p>
            <a:pPr lvl="0"/>
            <a:r>
              <a:rPr lang="uk-UA" sz="1800" dirty="0" smtClean="0">
                <a:solidFill>
                  <a:schemeClr val="tx1"/>
                </a:solidFill>
              </a:rPr>
              <a:t>Конвенція </a:t>
            </a:r>
            <a:r>
              <a:rPr lang="uk-UA" sz="1800" dirty="0">
                <a:solidFill>
                  <a:schemeClr val="tx1"/>
                </a:solidFill>
              </a:rPr>
              <a:t>виховання дітей і молоді в національній системі освіти </a:t>
            </a:r>
            <a:endParaRPr lang="uk-UA" sz="1800" dirty="0" smtClean="0">
              <a:solidFill>
                <a:schemeClr val="tx1"/>
              </a:solidFill>
            </a:endParaRPr>
          </a:p>
          <a:p>
            <a:pPr lvl="0"/>
            <a:r>
              <a:rPr lang="uk-UA" sz="1800" dirty="0" smtClean="0">
                <a:solidFill>
                  <a:schemeClr val="tx1"/>
                </a:solidFill>
              </a:rPr>
              <a:t>Концепція </a:t>
            </a:r>
            <a:r>
              <a:rPr lang="uk-UA" sz="1800" dirty="0">
                <a:solidFill>
                  <a:schemeClr val="tx1"/>
                </a:solidFill>
              </a:rPr>
              <a:t>громадського виховання особистості в умовах розвитку української </a:t>
            </a:r>
            <a:r>
              <a:rPr lang="uk-UA" sz="1800" dirty="0" smtClean="0">
                <a:solidFill>
                  <a:schemeClr val="tx1"/>
                </a:solidFill>
              </a:rPr>
              <a:t>державності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Загальні відомості про класний колектив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88024" y="2276872"/>
            <a:ext cx="4176464" cy="3124944"/>
          </a:xfrm>
        </p:spPr>
        <p:txBody>
          <a:bodyPr/>
          <a:lstStyle/>
          <a:p>
            <a:pPr indent="-342900">
              <a:buFont typeface="Wingdings" pitchFamily="2" charset="2"/>
              <a:buChar char="Ø"/>
            </a:pPr>
            <a:r>
              <a:rPr lang="uk-UA" dirty="0" smtClean="0"/>
              <a:t>Кількість дітей: 19</a:t>
            </a:r>
          </a:p>
          <a:p>
            <a:pPr indent="-342900">
              <a:buFont typeface="Wingdings" pitchFamily="2" charset="2"/>
              <a:buChar char="Ø"/>
            </a:pPr>
            <a:r>
              <a:rPr lang="uk-UA" dirty="0" smtClean="0"/>
              <a:t>Дівчат: 10</a:t>
            </a:r>
          </a:p>
          <a:p>
            <a:pPr indent="-342900">
              <a:buFont typeface="Wingdings" pitchFamily="2" charset="2"/>
              <a:buChar char="Ø"/>
            </a:pPr>
            <a:r>
              <a:rPr lang="uk-UA" dirty="0" smtClean="0"/>
              <a:t>Хлопців: 9</a:t>
            </a:r>
          </a:p>
          <a:p>
            <a:pPr indent="-342900">
              <a:buFont typeface="Wingdings" pitchFamily="2" charset="2"/>
              <a:buChar char="Ø"/>
            </a:pPr>
            <a:r>
              <a:rPr lang="uk-UA" dirty="0" smtClean="0"/>
              <a:t>Віковий склад: </a:t>
            </a:r>
          </a:p>
          <a:p>
            <a:pPr marL="0" indent="0">
              <a:buNone/>
            </a:pPr>
            <a:r>
              <a:rPr lang="uk-UA" dirty="0" smtClean="0"/>
              <a:t>      14 – 15 років</a:t>
            </a:r>
          </a:p>
          <a:p>
            <a:pPr indent="-342900">
              <a:buFont typeface="Wingdings" pitchFamily="2" charset="2"/>
              <a:buChar char="Ø"/>
            </a:pPr>
            <a:r>
              <a:rPr lang="uk-UA" dirty="0" smtClean="0"/>
              <a:t>Староста: Гордєєва 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0" y="2276872"/>
            <a:ext cx="430895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9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dirty="0" smtClean="0"/>
              <a:t>Самоврядування класу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38038485"/>
              </p:ext>
            </p:extLst>
          </p:nvPr>
        </p:nvGraphicFramePr>
        <p:xfrm>
          <a:off x="1043608" y="1412776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50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Зайнятість учнів у гуртках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628800"/>
            <a:ext cx="8229600" cy="4176464"/>
          </a:xfrm>
        </p:spPr>
        <p:txBody>
          <a:bodyPr>
            <a:noAutofit/>
          </a:bodyPr>
          <a:lstStyle/>
          <a:p>
            <a:pPr marL="514350" indent="-514350">
              <a:lnSpc>
                <a:spcPct val="320000"/>
              </a:lnSpc>
              <a:buAutoNum type="arabicPeriod"/>
            </a:pPr>
            <a:r>
              <a:rPr lang="uk-UA" dirty="0" smtClean="0"/>
              <a:t>Спортивні секції: 5</a:t>
            </a:r>
          </a:p>
          <a:p>
            <a:pPr marL="1350963" indent="436563">
              <a:lnSpc>
                <a:spcPct val="320000"/>
              </a:lnSpc>
              <a:buAutoNum type="arabicPeriod"/>
            </a:pPr>
            <a:r>
              <a:rPr lang="uk-UA" dirty="0" smtClean="0"/>
              <a:t>Музичні школи: 3</a:t>
            </a:r>
          </a:p>
          <a:p>
            <a:pPr marL="514350" indent="-514350">
              <a:lnSpc>
                <a:spcPct val="320000"/>
              </a:lnSpc>
              <a:buAutoNum type="arabicPeriod"/>
            </a:pPr>
            <a:r>
              <a:rPr lang="uk-UA" dirty="0" smtClean="0"/>
              <a:t>Театральне мистецтво: 1</a:t>
            </a:r>
          </a:p>
          <a:p>
            <a:pPr marL="1350963" indent="436563">
              <a:lnSpc>
                <a:spcPct val="320000"/>
              </a:lnSpc>
              <a:buAutoNum type="arabicPeriod"/>
            </a:pPr>
            <a:r>
              <a:rPr lang="uk-UA" dirty="0" err="1" smtClean="0"/>
              <a:t>Авіамоделювання</a:t>
            </a:r>
            <a:r>
              <a:rPr lang="uk-UA" dirty="0" smtClean="0"/>
              <a:t>: 1</a:t>
            </a:r>
          </a:p>
        </p:txBody>
      </p:sp>
      <p:pic>
        <p:nvPicPr>
          <p:cNvPr id="4098" name="Picture 2" descr="http://www.vsepropoker.ru/img/stavki-s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7327"/>
            <a:ext cx="1800200" cy="12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-4fom8YJCu1s/T3wPHM2hNiI/AAAAAAAAAA4/KCSaKLq3Y2s/s300/13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92352"/>
            <a:ext cx="151216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infopol.lt/upload/iblock/f7d/teat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726" y="4077072"/>
            <a:ext cx="1681513" cy="114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hQSERQUExQWFRQUFxcYFRgYFRYUGBcYFxcVFBcXFRcXHCYfFxkjGRUVHy8gIycpLCwsFx4xNTAqNSYrLCkBCQoKDgwOGg8PGi0kHyQqLCksLCwpLCwsLCwsLCwpKSksLCwsLCwsLCwsLCwsLCwsLCwsLCksLCwsKSwsLCwpLP/AABEIAMIBAwMBIgACEQEDEQH/xAAbAAABBQEBAAAAAAAAAAAAAAADAAECBAUGB//EAD4QAAEDAgMECQMDAwIFBQAAAAEAAhEDIQQxQRJRYXEFBhMigZGhsfAywdEUUuEjQvFyshWCkqLCBxYkQ1P/xAAbAQADAQEBAQEAAAAAAAAAAAABAgMABAUGB//EACwRAAICAQMDAwQBBQEAAAAAAAABAhEDEiExBBNRIkFhBRRxgTJSobHB0SP/2gAMAwEAAhEDEQA/AO/wZhwXTMrLLw+GbuRajiF15mps58ScEaD6oKrvxEKgcQQhOrlTUB3M1GYtF/WLFFVOK6PbBrNZ+LVWpVlVjXsj4cEiUVDSrBqvYHUYUejgNrPKFZo0dSjOrhoQc37DKC9znOkMKGOgKrCu487Tp3qrC9DG3pVnBNep0Q2UoU4ShPYoSlhZE+S0cHhA2+ZWeypCssxxChkUnsi+NxXJrBMaKyz0iVE9IuXN2Zl+9E0KlAEEG6rVqjabNkfyqTsQeKC4yrxwv3ZGWVeyBwlCnCULqOchCfZUw1aWH6JlsukHQJJZFHkeMHLgydlNC3qPRDIhxO0ctAPyq7+g3TYiONlNZ4P3GeGaMmE2yj1qOzmoQrWSqiLUSmVFrVLYSyHiFGIIyTOxZQ9hTZhpyuVGSRVNjfrikmdgHTkmU6iP6jZGLaNUm48FZEpI9hC95mpUe07lWeAqsqYdZbtUbu2T2VNlInRRp14RaeMhBxl7DKUSzTwYi6PtBosqZxyjUxkqeib5H1xXBafiCqdetxQalclCVoYq5JSy3wTfWJEaIcJwE8K62INtkIS2VYo4VzvpEwi0+jXk/SRzQc4rlhUJP2KcJLSZ0OdSAqNejskiZhCOSMnSC4SirYFJShKE9iEYR6OELhOSg0LQw1O11PJPStiuOGp7lUYEzHqrWFwAFzcq2Wt0TdnxXLLNJqjoWJJgaGBDTKttrBRsBdCNcBTbcuSiSjwHFSVB1SyC7GgKu/GTkEYwbA5pFXGEE2CYUwG3zT1akmUJy7UnSRxtq7IhJPCtYLDy4EiyMpKKtgjFvYri+S0sDgLy7y/KshjQRACOKgXJPM2qR1QxU7Y3YBOokhJQ3LlJ/QsmQQBuUqvRDdCR6pDpKUhjQq6shHTjM7E4XYMTKDC0qp27b1B3RhixlXjlVeojLE79JRhX8P0eCJcfBVH0y0wURmJI1TStr0iwpP1Ea9LZMC4UAEV9WdENGLdbgaV7BHYWBMoMIwrGIUCtFv3NJL2IgI1LDl2WigArNGvAyWnJpbGhFN7mngqbWiytGqsR+K3WUmuc4W91xvG3uzrU1wi9icRYrErGSSjVHGYKCQujFDSQyy1bA4S2VOEoV7IURAU21CNU0JQg9xlsHZiiET9aVVhPCm4RY6nILUxJKAXKUJoTKKQHJsTc1oUQG/T6qg2ysCtZTyK+B8b8leuyHFChFfcqOyqp7E3yQDVaoVFXhJCS1Bi6NE1BqUM4gDWVSSUu0U7pb/XJKpspLdtB7jJtrkJ24goSSNITUyyMaVI9IO0sqidDREOuQ73EmSkxk5JJNO5PfgWvJa/Q2zUW4TihteVLtSp+ryP6PBKtQAAg31CCAnJTgJ02luK6b2EApNZKtMY2Pl0Tbj6YHgpvIUWMan0WbbRhFbhA0Zof6uAZMoFTFOOsKfrkP6YkK+aE5qTqgBuRPEojWE5K6dEWrBbKaER2Gd+4ctn7yquH24Mls7TpsR/cftHosp2ZwoNCUKUJJrEoaEg1Onlaw0Ep4RzgSAg4kCmJeQ3mQj/qnAENMHTUTxGqqVelC29WlJGT2gOA87tUZSmi0YwfJTxvS2w0ObTe8H+4ANYNJc50QOIBRcGa5dNQU2N/aCXO8Tkk/rBRcLseZzkNg6QboHR3WKmyWFpOz9EubtFpsBBzLbidwBzlK8nux1DlJGoWeCOcGImcs1Sf1xYc6Tv+1VqvWQRZjzoBZbut/AvbS+S62nKdkBZtMV6hBJ7Ju4DvHnr7clq0qUm9gq6r5JpVwBcE7aZWgMK0Jjh2jXwCTuoftFUUuKSOcNwPmEkusfSZyTnAAk2AueSjtJpVTnHo12v+lzXcnA+yOKZ3FcRh8I2viH0+y7NrJcKjKgIImG9zSd0hX/8A228WFWee0PuVPVLwU0pcnTlp3FVOjWwKgm4rVf8Aud2keTwucxXQr6bHPdUGy0Sbv/CzurQqVe3NJ8EVZI2i0jaa3PS5B1S9xp1QVC02ei06bSNSeCerQ2dVzVJ2MZ/cT4sd7pz0zinAkbB2RMu2AI1OfA3Q1tOmGo0bxMX3cJ9lJpkSLjhdY3RHSrqjzNWk630sIJ520z3q9VwLHGYgzJiBPPeq2xaRcSBVRmDiIe8ePzhdcuOh8RgKdaozEbVNsuDC3aJlwzkxtaSISym1u0NGCbpM7RPKy8Fj6lWm1zSBLWkghstLmhwBETkUQmrEktAiSYBgj3H4WU7V0Zwp0aDmNcIc0GEH9CzQEcnELgsf/wCpjmVSxtPaaLOuGmdS3um3P0XYdX+kW16IqtcSHnJ2bCLFp4+mXiqmpPYdwcVuXv00ZPePGVhv6c2cYcOPqdHeIETsBwkciAt9c/0u1rK/bR3qbC43AnYBdBJtJBhab0pNeTQjrbVexq0az3F4BaSwgOsRciY5wil1T9oPJ35Q+isOadPvfW4l7/8AU65HhYeC2qWFDm/V6I6nVsXSvYzaFQkw5kcRdWXukRs8lBxLSROSQqcUTbcECEmk6Kb3gqJKbUJpDse7eBzXEdaeqH6rF7bKz2P2WtOzZoa2S6SLjNuRzK66rWIE+SpsoscHPqBrhJgu0AzPCTPkFzz3elHRHZagHVjq/RwvaOpuIL4Dw9/aO2mkzLjc5iMhF/7it4AuEzbcFz9N2E2rNZJtOzYxz91r4cimIYA0bgLJl8C35L7aIGWfFUqszO5P+pO9RNbimimuQNprYcVoNwpOxm4IO0o6pqTFtoJ+qKSgXJLUvAN/J503rVW/cfKFX6S6yViyNrNwB5XuTuyVI0+CjjMOOxrPj6GSOcgAnlPsvIwZpLInbf7Noc/SiLOs1WlWphmTjBMZ75HjPhwXQDrXV1I9F591dxpfVgnNrjmdCM10i6Os6hyn6W0COPQqL3TnW94oVJggiIMXuOCs4DpJ1CjQqABrq1FrniBqZHMxFzdY9bFVAwinsk5gOu2eI5LqulsIXsYWhsMpjMCLRvyAE5TooKdr+Ts6IJuEqKzuuFQjIeQuubxXWOpUrVGvDRSb9RDTJa0NcNuDebDLRamH6OFUmXsYQ4sIaCTtNzkWAEEGRmCFQxnVupRqVajXdqC0A9m0ktiAdoZTE2EkReJTwnJO27rgjBxbpgaHT9LtRUp7QqNcwwRFg4AEDUaePFdlhus2JqCmadBrm1KnZ7UkAGJJO4Aa5LgcMATtWOUQBbdPkuk6O6VqU6VPZDg1znNJDnCJLTtEA2EF1+BVlllKVcFHGOqrs2KvXSoxxY+m0OaS1wBOYMGL7wkeuPaxTNONogTOVxf+FyWMxe06pUgxLnHMwLk7ypdHYnv0zcd5tiCDYjMESodzLK0t0JHlfk66v0+KTywNAcw2O0RIMHZIi7eE8RBUMV1l7SnVYGGajSJDwdjaaW23jiPRcv1k6ZpDFPbtXtNrAxOfl4rOodK0nkjtAyATtODg0kaS1riDxiLK8IdTJVGLr8ew2ScVN35LD6NIuDtkhxBhrg5sxI1F7jet/qj1pbQoFr2OkvJEaCGjxy9VzOFxlWoXUw4u7Nhc5u0DDG5gb98CJV7sSKbagM03fS6CJgubrfNpU3DLiWujoz5YSVRO0HXql+x/oq1fGDEOBa0uaSXOaIJDWxIM2m2S4/b4p2YpzJLHFsgg7iCCL+ZUZ55T2kS6eSU687HbY7rlTdTe1m017muDSWggEgwTfJcDiek8XUq7TsXWaW/TsPcxrIizWtIEfDKG2uXNIk5b1XwzKuYOdiTrpfineeUuT6F/RJY36HqT/TPTOietbBSaK1Rz6l5dscbTFiYV5vWvD/vP/SV5xtaTePNNtlH7qa2PD6zo8vTTrKqvg9KHWjD/AL/QqQ6y4f8A/QeR/C8z7UpjVKP3c/g49j0Dpjpum5jezqDaD2mBmQZaf9wXO9bcbihT2qGIpspsDQaOxLnXEkyCHC4MSLeazeimCpWYx7g0OJEkwAYOzO7vQuo6U6qufTbAl2zJ1kkAkW8lSE55G5fovGS0pPyc50f0rWqtdNEBzBmHFrXHcAQYJXc9EdLMNBhe4MIB2g4gEbJOd9wXMYTq1iW9wU395pMwIMW0yPONVkdI4WrReadUQ8AEiZ+oSLg3zS9yeN3RTOoaVpPTRjGHJzf+oJ/1Df3DzC8obiCBAkAbrKYxzv3O80fu34OTY9V7Ybx5hLbXlh6Tqfvd5k+6f/itQZPKP3b8f3NR6e/ENBgkA80l5JicS9ziS43j0ACSf7teP7l1jxtbyLnmq3SdWKFQTAc3ZPKQbeWaKahAmPXVDpkusQBr89V5MJaXZFOmYHV6mGv3SzdxB/JXR03ygmlBRKDTvEaZ5/AnyTU3YG7YYFQqUSQdl72E5w4jwg2jwTilfNS2OKROjJtcDdGYd4qOG2T2kS6A0tgBsg/6ABzuu7wDP6Q/pFrWwP2hoOUnKIg2Oolch0bRPaWNw118wJtJE3zldd0XisNTL9rE2qOMMiqG5AR3gT9U5bwF24fWtyelWZHWfo+nSYakGmQZbdpBMTFjFxII4rF/4o5r3GnLGuyBDbNMEAgyBnkE3/qBiHudUoOe2pD6ZDmSCAABsu0JMg2VSi2GgGTAGdiYzmBAS53p4HUWt0WndL1YA23QCHRYiRESIgxoDa2SquMkHLdFo8kzX/P8qQcOC5XklLZsJwXSOK2q1Ql0kudMm57xz4qeFqd08/8AK7atRacw0znInis91LCPLmvPZOGo7oNi7cW7RkDTJfS9B9Q7ktLjwvz8Epwsz6+GY3DCqHEOtswYvbay3B0eBWz1M6yMLOwe2WDb2gRaLFrg4XB2jccRBELF6ydC0qLJo1xVbtBrYLTnTbUcbOnMgZaZzZF6rYIin2htti3+mTfxPsFP6jO8e7ve1/wtin23aXwbmMLdt3ZzsT3ZzyyQCfliiu5JiQvnrM93ZQc3ZcQ35/EoxxUXix+ef4QMTV79lE4iL6a/n59lQ/Q+hbj08FJ70v8ABNuLJeJ5fcFWQT+5P1d6LFascwKcOJ0AzjdnPmjYsDbfs5SY5IN0fPfXMyyVH+lsHfglKiHlS7U7kNR84TafkwvZurVUuw1Fzvqc1s+LRH2XizL2GeQtrp6wvXsY8UsG5oH0sa0CXATAYJLSCBIEwRZdnS72x4K3RLpXp4NqU6TYDnDaD5H1d5uxfMmAORQsX0Z+uoPZUYNsD+jUI7wdeO9nEi4I1vdcN+urUHmn3ajDEGpbcDIFgLi+nmux6v8AWam1hDg8FpMts4tIgFtzpCvr9pKjplhtXF2eVVQQSCIIsRuIzCGXla/Wh9N2KrOpGWPcXCxaQXXc0g5EOlZDguCSSbRxONOhdqn7RRgc1AuSgD9oN6SrFySBrZem53Afz4rSwGC2ml7zstAzy2v4Gp8OUBQaGm5eTk1ogeLjz0R8PgK1cR3Wt4m1hIFpgaqdN8FYxbZl1qzdrui02uCY46T7ItDK+vnf2UGYQN/ubbjPqPFTN4O1blc7hcQAhpZox1Pd0ScwhMW3uhvqmRcAR8kp318r3QaFNHB1arWDsnAF1RjXHZDoYTLiQ60D8KjS6Wq0apa2lTh1QRt03zALmmHAmCWibfu0CxensW8BhZUey5kNqOZJtfumDlqq+N6QxlLZLq+1lMtY5zZ/cS2Y4r08CehUamdrgaDXYkve2A3+o7PZgCW7Mkzcj20VDE1tpxedXE5b1kdWOsz3Nqio7ac6dG3BEANAAsCXOJO4ZytM0zqdZ/lcmfaVFpVGCj+xWvu+a6KMjQfwq9VxMg5T91KRp4/PJcxGw5eN2W5cviOnalKtV7MgBz7gtDmnZsJkfJXQVKkARcmM/C64zHsiq8EiZM7r3+69j6Uk5yvwJJhek+mTW2Q5lNhaTJYzYJmBB4CLcyuj6GfOHpR+0DylvhYLlHMt9966Hq+/+jyc78rr+qY6xJ+GLBmo9p9U0xf0N9FHt1LYnJfOlDNxIkkjMaILa+nloq+Ip7ZkkyCZg3ibG3spMcW5kluty7Z3Eb2+q9H7V1sz6jH9ahS1Ra/G/wDk6Ol040UOya0sgwRGyfp1P91wTPGMhcQqbvllk4SuXOLcxFjyOnn6K863HeubNBwdM8HrMyy5XKN18lgzZNM5hBbccVK/gonHZ0PU/og18Q0gdymQ555XA5kjyncvSsU1pGy+Nl0i+Uggifmq4HqHSdtVHtqFhsGj+x2biHA2yy5ldhW6cpF3Z1wWVARENc9jpiC0iSJ3HKMyvT6alAtFbWVT1bpFr9kBp0BIJtMiTeN3NecYh1SnWfs5tcQeMEi/Gy9SfjKTtoNe3aHHIggXB0vHjC8nr1Jc4ySNoxyk3KXqWklQZTknqvcVeqXuJNiZJ4Ku835Jy7yH+E7SPFcFkW7dkS7SFF0SneAcic1LZBm8XWswMNGv2SRmtEXA8x+EkTUXKdVwILTF/A5ZjW6mcW9zSC4gZQIA1/lVWVhMcdb5J31DOljJ5eCWx02thMMkG5i3218USswyN3zP7oVAwSRv5af4UKuKkm8C3ryQFJkGBffyzUHsvJMXvvP8JNrHZ+fbkiURIkxHnkgYyemyCzdDhv1BPzwVbpsf0doZy0zkSD3TM8x5BavS4b2T5uTAFtSfxKo18ft4N21TENphoIcO9slveILD3piy9Lpn/wCY0SfQ2AcCHluy1zGgSM3QCYHh6rYc68TEZ+KBgelw+jSYSSWsaHToRYAE52Atp7RfjA7I5fbTiubqd5gfJZc6Rw/gZKIqczExfI5DPhHohNvac41959+CYDvC05zqMiLR/hc6QA05ExbLyC47pu9d5OpHsF1Lre58fZcl1gfNU8h7D54L0Pp8tORv4/2gNWPRE/SL7gJvyXYYh0bBIDe607MQAHXgSOM8CSNEHqV1tZSptFQ7PYl9UbPddUgDYp7UXuXWNo5KrhsY6rSl5nsy5rZzhzjUjj3nuPivT+oTeTBbW1r9iKKTLzzGlvn2QXYiLx4T83KLydcibIbagI+bl86kOY1YjbdNhJIMxF73UKFcSSHOEZGxa7hcXU8XSio43s4yNRc3G/iq9FkPOgOUW58DyXsx4RY1uiaZb3ohr9poMEgmASB4lq1XNnT5A/Kz8A+HAWsFpfrBPodfHguHq16l+CchmgZi+/54qEyiPqDMZeiiKg8NfKy46FO16jVR2bgdoXmQAczrPI+S6DpOmNqlAl20L8BMz4WneeKw+qGF2WUzLgajSRYQQCcuIIy48Ft9I1tkNYS7+53dGUWnZ/5t69LGvQjrjwP0pTYyk54BDgx19mDGyTBPMDyXlME5LsenemHNoOAc4iqdkSALG5k5lcb2nsufqHukQysYghLY4phVQ3WXKSChhvuvdIfPslSPdJKgx+n58FjCLBqfdJSJ+XSWMOaZUarictxU9rfkfgROyv4a87ohIUQc/wCM0GphgAZJmP5RXu9J46+yhTpTY5H3+QsEJh2yAPm7XmrVJoY3LM/ygYeiWggZXjfvt6KOKqERM7h7/lYwLpKp3D4HxmVSbgW1MHUO04bIJ2bAO2TIkCT6omIaQwTv5/2v+Qs7B4/ZY5g/ut52Xo9N/BjIPhu6wDW/wegRsK0kxvE/PFDwdEg7RFjMTu3+K1WU2h3Mflcs5K2AhVwRIbBg6zNwQB+VFsiczH3/AMq47IRkosbs33nXnCjd8mBPn/m3fb1VOoxrvqAPhlw4LQe8GIGv30WbiTsA+Pomj8AK+B6GbUqbInakxuI+y0XYPsnGnEQfG+vHcpdWqkV2+PsrHTWK/wDkkDcPuuieSco6W9jqnCLx60tykHSdf8IDalwAOfHWVdbSAM+N/m+EP9ONLCDJ5BcyaOUx8VhGvLnTBJv+QcwfRVQwiBmBPejaIvYx+JVwPJcQBcCBlBvaZ5zmECuy1+9fSx5CF6kZLSmURqYBhzN4ggjU8jpHqrpYDnbU/PNZfRNYgwPp8WkAiDILb+a0arjyy+FcvV8r8CSCbAiB4+kIbKMEDTX+EmOM5zOXzwSxFaGzbKN8rkXID0zoWvsUaTD/AGAQdkt0vE31zhXMW4GC6BZwBnKYvyBheYdFdZ8Q6oxu2De220PjgCbx4rb6S6yV2VxTBa8OpiAWgBpcSC6GxNhqu+ORVR1xWpWgHWnGuNUMLQIEkC3edYn/ALVi1Wa5j5+E9TEuqVCSZdOyDviB4DNKuwet/PRcWSVybOaf8mRABm2X+D7qdRmUZ6jLXX1TCD6jzCI1wtrv9j4KViA3tEkG3LXcgtbn84qdc8Yj59kJjc9PuiAOHDVMhF3DyKSxghdxym27MzCg+rAHHT5xSaw5zuO6YvkmqUw4lzrAAk63MZeKNGYQ05Fs9bwNfOwR6VPQmQPD5l6oeHGmQG+x3qw9wBjzPGYgeXosEIbEkeA+eSr4pm0BwJUu1GpzH3UateGkyYtbXf8Ab1QCVn4YuESIkX8HNudM1k4fo/vERcE3yMXAtrchbjWk2Gedt2asupCeMwTHgL/M1fHl0xoKZSwbAGi2nqZJlGxQcMhBm/8APHgrAbcDSL62v52GadpAgnO/3kqDe4ALTDb5+yHRfJubT5H5CNVvPKY9T84qVOiHNabA5Hnc2WbNyAcTIEQFR6SbtCRoIO/yOa1aZynx9VVYA87Q8SJgaa808ZJOwor9Cu2MQw1CBsgyeYO7O5CJ0gNuo5zSPqnwAgR6JjhnhwAMg/UNA7QX4nRGwuGM3tNyeO7gE8pKth3N6dP7IU2wTY6esmB6o/YDI2kenHwT1sOOMzM+It5AqbW56mfKFFsmZVNkvcCBIytl46qVPo0NPns5bouPwtP9MBLhmcvL2z80B2/jbmmeRtUGyl2Z2uEQDnMxInMGborqZvrmpOpEDO3looUzM7xPr+IRlPVuCwjKZga2gxvnhwT4hgLfmgMetvJLD1zuEf581ZDwc1OwHL46gWnVtxlNrjI+an0b0PWrOaWudtAulxeQNlu0XS7k3f7rsOi6VLtQ5943QSDMHZJ1P8qGIqf1CWd28u2d5uTznXVdUctRKKVIzxR2RGt/O339lCdfP3Wn0jUZtE09cxB8Tfeb+Ky3tgTE6AZZmJXM1uIxMYUnN2XcP4myaoIE6/fL2SbWkQgKScZB3xfeb58NVKk2QJ1/xdPTp2nhu5qGQ5T5ceKxiRpHQW8EkFuKOmSSYwem07I4GL7oJ05IuyDIiw/PLOwUdsEDnzyn7FMWbOuvtpzzWsIZlshnmPVVn1p1IE7vFWajxPKfaJuhBgdBjS+mRPlb2Q5MCFOSDPLTfGemvgU9am6dm2vD5yRAPqN8vHyGijUbfL+71+BENCY7ZIGQ157p0VhlYAcdTf5wVWo03jQkeO73TNBgk/jl6SUGgF5lYQY0BEb0N1FwvOV5PGcvMpqWeVvkSrAIgA56xu/xCASqTedRG7KEzaknXT03JsW4kkeJ3QodsG5GMr56TMLMCCdrNjNzHNVazIcQJi0aczzlR7WDAHqi02gkTrcEcM03Axbpvt3junfoJRqt7zlewG/8n3VTDHagXiTOmWXmbIxdxu34PKUrMPVfryytppPMoDXd6/M+Jtmp1akiMhvyt/lBp1dp97xYmfH3lahS6I9DH48YVSqBYGfhn8eaPVdE33H3y+b1Ve0l057uBBt84rUEVOTDi0hpJBnTIZePoghoFidxJ8NPmqtYgECAOOeog31uqbmTGVjfkDp5FFGHpCcsojdx8/yrJzGsifLP1jzQKTZn5p/BVum4WtAyG+0emaDMSY3uk7vHX+U9KqLzaSZmeSTDIPGx0uZUxEDzPHh7IABV6pBzFotOfPhdDgRaLXHO3snxLLQ43zO/f80QHuueAEelvZEzBVXm3h/nwSojOePuD9j5ojSZNpFp+fdKk+ZEW/zMogJ0nZg5R6KNSpa3Ae/zxTU6ZcDytw1Uv04Imb24Z2C1GKzR8j+UlIucMiY0skiEJhjl/wA3sER57wGkpJJ2FhKRv83hFaO6f9LvdySSmuALgjQF6nI/YIg+ocm/7UySZjoDUbDXRvnxvf0SqGzfmrkkkDB6v0+A/wDFSfl4fYJJJAFRpu06391WJs7xSSTIBXef6rvH7q/QHdHj90kk0/Yxdw7QCYEfT7IFES908f8AaUklMLKlR1xz+xUqWvInxg3SSVVwKSaZLJ4eyuEXH+oexTJJXyFckquTf9P3I9lTrix5j3TpJUYfDt9T9gkTY/6h90klnyD3LFM3dz/Kl/8AX4/hJJYJVxxkCd7fZqBVHd8PymSWjwBjPNx4/wC0IVN3sf8Aa5JJMBmlRFvH/wAQhYrIcz7hJJKjIBRb3QmSSRZ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data:image/jpeg;base64,/9j/4AAQSkZJRgABAQAAAQABAAD/2wCEAAkGBhQSERQUExQWFRQUFxcYFRgYFRYUGBcYFxcVFBcXFRcXHCYfFxkjGRUVHy8gIycpLCwsFx4xNTAqNSYrLCkBCQoKDgwOGg8PGi0kHyQqLCksLCwpLCwsLCwsLCwpKSksLCwsLCwsLCwsLCwsLCwsLCwsLCksLCwsKSwsLCwpLP/AABEIAMIBAwMBIgACEQEDEQH/xAAbAAABBQEBAAAAAAAAAAAAAAADAAECBAUGB//EAD4QAAEDAgMECQMDAwIFBQAAAAEAAhEDIQQxQRJRYXEFBhMigZGhsfAywdEUUuEjQvFyshWCkqLCBxYkQ1P/xAAbAQADAQEBAQEAAAAAAAAAAAABAgMABAUGB//EACwRAAICAQMDAwQBBQEAAAAAAAABAhEDEiExBBNRIkFhBRRxgTJSobHB0SP/2gAMAwEAAhEDEQA/AO/wZhwXTMrLLw+GbuRajiF15mps58ScEaD6oKrvxEKgcQQhOrlTUB3M1GYtF/WLFFVOK6PbBrNZ+LVWpVlVjXsj4cEiUVDSrBqvYHUYUejgNrPKFZo0dSjOrhoQc37DKC9znOkMKGOgKrCu487Tp3qrC9DG3pVnBNep0Q2UoU4ShPYoSlhZE+S0cHhA2+ZWeypCssxxChkUnsi+NxXJrBMaKyz0iVE9IuXN2Zl+9E0KlAEEG6rVqjabNkfyqTsQeKC4yrxwv3ZGWVeyBwlCnCULqOchCfZUw1aWH6JlsukHQJJZFHkeMHLgydlNC3qPRDIhxO0ctAPyq7+g3TYiONlNZ4P3GeGaMmE2yj1qOzmoQrWSqiLUSmVFrVLYSyHiFGIIyTOxZQ9hTZhpyuVGSRVNjfrikmdgHTkmU6iP6jZGLaNUm48FZEpI9hC95mpUe07lWeAqsqYdZbtUbu2T2VNlInRRp14RaeMhBxl7DKUSzTwYi6PtBosqZxyjUxkqeib5H1xXBafiCqdetxQalclCVoYq5JSy3wTfWJEaIcJwE8K62INtkIS2VYo4VzvpEwi0+jXk/SRzQc4rlhUJP2KcJLSZ0OdSAqNejskiZhCOSMnSC4SirYFJShKE9iEYR6OELhOSg0LQw1O11PJPStiuOGp7lUYEzHqrWFwAFzcq2Wt0TdnxXLLNJqjoWJJgaGBDTKttrBRsBdCNcBTbcuSiSjwHFSVB1SyC7GgKu/GTkEYwbA5pFXGEE2CYUwG3zT1akmUJy7UnSRxtq7IhJPCtYLDy4EiyMpKKtgjFvYri+S0sDgLy7y/KshjQRACOKgXJPM2qR1QxU7Y3YBOokhJQ3LlJ/QsmQQBuUqvRDdCR6pDpKUhjQq6shHTjM7E4XYMTKDC0qp27b1B3RhixlXjlVeojLE79JRhX8P0eCJcfBVH0y0wURmJI1TStr0iwpP1Ea9LZMC4UAEV9WdENGLdbgaV7BHYWBMoMIwrGIUCtFv3NJL2IgI1LDl2WigArNGvAyWnJpbGhFN7mngqbWiytGqsR+K3WUmuc4W91xvG3uzrU1wi9icRYrErGSSjVHGYKCQujFDSQyy1bA4S2VOEoV7IURAU21CNU0JQg9xlsHZiiET9aVVhPCm4RY6nILUxJKAXKUJoTKKQHJsTc1oUQG/T6qg2ysCtZTyK+B8b8leuyHFChFfcqOyqp7E3yQDVaoVFXhJCS1Bi6NE1BqUM4gDWVSSUu0U7pb/XJKpspLdtB7jJtrkJ24goSSNITUyyMaVI9IO0sqidDREOuQ73EmSkxk5JJNO5PfgWvJa/Q2zUW4TihteVLtSp+ryP6PBKtQAAg31CCAnJTgJ02luK6b2EApNZKtMY2Pl0Tbj6YHgpvIUWMan0WbbRhFbhA0Zof6uAZMoFTFOOsKfrkP6YkK+aE5qTqgBuRPEojWE5K6dEWrBbKaER2Gd+4ctn7yquH24Mls7TpsR/cftHosp2ZwoNCUKUJJrEoaEg1Onlaw0Ep4RzgSAg4kCmJeQ3mQj/qnAENMHTUTxGqqVelC29WlJGT2gOA87tUZSmi0YwfJTxvS2w0ObTe8H+4ANYNJc50QOIBRcGa5dNQU2N/aCXO8Tkk/rBRcLseZzkNg6QboHR3WKmyWFpOz9EubtFpsBBzLbidwBzlK8nux1DlJGoWeCOcGImcs1Sf1xYc6Tv+1VqvWQRZjzoBZbut/AvbS+S62nKdkBZtMV6hBJ7Ju4DvHnr7clq0qUm9gq6r5JpVwBcE7aZWgMK0Jjh2jXwCTuoftFUUuKSOcNwPmEkusfSZyTnAAk2AueSjtJpVTnHo12v+lzXcnA+yOKZ3FcRh8I2viH0+y7NrJcKjKgIImG9zSd0hX/8A228WFWee0PuVPVLwU0pcnTlp3FVOjWwKgm4rVf8Aud2keTwucxXQr6bHPdUGy0Sbv/CzurQqVe3NJ8EVZI2i0jaa3PS5B1S9xp1QVC02ei06bSNSeCerQ2dVzVJ2MZ/cT4sd7pz0zinAkbB2RMu2AI1OfA3Q1tOmGo0bxMX3cJ9lJpkSLjhdY3RHSrqjzNWk630sIJ520z3q9VwLHGYgzJiBPPeq2xaRcSBVRmDiIe8ePzhdcuOh8RgKdaozEbVNsuDC3aJlwzkxtaSISym1u0NGCbpM7RPKy8Fj6lWm1zSBLWkghstLmhwBETkUQmrEktAiSYBgj3H4WU7V0Zwp0aDmNcIc0GEH9CzQEcnELgsf/wCpjmVSxtPaaLOuGmdS3um3P0XYdX+kW16IqtcSHnJ2bCLFp4+mXiqmpPYdwcVuXv00ZPePGVhv6c2cYcOPqdHeIETsBwkciAt9c/0u1rK/bR3qbC43AnYBdBJtJBhab0pNeTQjrbVexq0az3F4BaSwgOsRciY5wil1T9oPJ35Q+isOadPvfW4l7/8AU65HhYeC2qWFDm/V6I6nVsXSvYzaFQkw5kcRdWXukRs8lBxLSROSQqcUTbcECEmk6Kb3gqJKbUJpDse7eBzXEdaeqH6rF7bKz2P2WtOzZoa2S6SLjNuRzK66rWIE+SpsoscHPqBrhJgu0AzPCTPkFzz3elHRHZagHVjq/RwvaOpuIL4Dw9/aO2mkzLjc5iMhF/7it4AuEzbcFz9N2E2rNZJtOzYxz91r4cimIYA0bgLJl8C35L7aIGWfFUqszO5P+pO9RNbimimuQNprYcVoNwpOxm4IO0o6pqTFtoJ+qKSgXJLUvAN/J503rVW/cfKFX6S6yViyNrNwB5XuTuyVI0+CjjMOOxrPj6GSOcgAnlPsvIwZpLInbf7Noc/SiLOs1WlWphmTjBMZ75HjPhwXQDrXV1I9F591dxpfVgnNrjmdCM10i6Os6hyn6W0COPQqL3TnW94oVJggiIMXuOCs4DpJ1CjQqABrq1FrniBqZHMxFzdY9bFVAwinsk5gOu2eI5LqulsIXsYWhsMpjMCLRvyAE5TooKdr+Ts6IJuEqKzuuFQjIeQuubxXWOpUrVGvDRSb9RDTJa0NcNuDebDLRamH6OFUmXsYQ4sIaCTtNzkWAEEGRmCFQxnVupRqVajXdqC0A9m0ktiAdoZTE2EkReJTwnJO27rgjBxbpgaHT9LtRUp7QqNcwwRFg4AEDUaePFdlhus2JqCmadBrm1KnZ7UkAGJJO4Aa5LgcMATtWOUQBbdPkuk6O6VqU6VPZDg1znNJDnCJLTtEA2EF1+BVlllKVcFHGOqrs2KvXSoxxY+m0OaS1wBOYMGL7wkeuPaxTNONogTOVxf+FyWMxe06pUgxLnHMwLk7ypdHYnv0zcd5tiCDYjMESodzLK0t0JHlfk66v0+KTywNAcw2O0RIMHZIi7eE8RBUMV1l7SnVYGGajSJDwdjaaW23jiPRcv1k6ZpDFPbtXtNrAxOfl4rOodK0nkjtAyATtODg0kaS1riDxiLK8IdTJVGLr8ew2ScVN35LD6NIuDtkhxBhrg5sxI1F7jet/qj1pbQoFr2OkvJEaCGjxy9VzOFxlWoXUw4u7Nhc5u0DDG5gb98CJV7sSKbagM03fS6CJgubrfNpU3DLiWujoz5YSVRO0HXql+x/oq1fGDEOBa0uaSXOaIJDWxIM2m2S4/b4p2YpzJLHFsgg7iCCL+ZUZ55T2kS6eSU687HbY7rlTdTe1m017muDSWggEgwTfJcDiek8XUq7TsXWaW/TsPcxrIizWtIEfDKG2uXNIk5b1XwzKuYOdiTrpfineeUuT6F/RJY36HqT/TPTOietbBSaK1Rz6l5dscbTFiYV5vWvD/vP/SV5xtaTePNNtlH7qa2PD6zo8vTTrKqvg9KHWjD/AL/QqQ6y4f8A/QeR/C8z7UpjVKP3c/g49j0Dpjpum5jezqDaD2mBmQZaf9wXO9bcbihT2qGIpspsDQaOxLnXEkyCHC4MSLeazeimCpWYx7g0OJEkwAYOzO7vQuo6U6qufTbAl2zJ1kkAkW8lSE55G5fovGS0pPyc50f0rWqtdNEBzBmHFrXHcAQYJXc9EdLMNBhe4MIB2g4gEbJOd9wXMYTq1iW9wU395pMwIMW0yPONVkdI4WrReadUQ8AEiZ+oSLg3zS9yeN3RTOoaVpPTRjGHJzf+oJ/1Df3DzC8obiCBAkAbrKYxzv3O80fu34OTY9V7Ybx5hLbXlh6Tqfvd5k+6f/itQZPKP3b8f3NR6e/ENBgkA80l5JicS9ziS43j0ACSf7teP7l1jxtbyLnmq3SdWKFQTAc3ZPKQbeWaKahAmPXVDpkusQBr89V5MJaXZFOmYHV6mGv3SzdxB/JXR03ygmlBRKDTvEaZ5/AnyTU3YG7YYFQqUSQdl72E5w4jwg2jwTilfNS2OKROjJtcDdGYd4qOG2T2kS6A0tgBsg/6ABzuu7wDP6Q/pFrWwP2hoOUnKIg2Oolch0bRPaWNw118wJtJE3zldd0XisNTL9rE2qOMMiqG5AR3gT9U5bwF24fWtyelWZHWfo+nSYakGmQZbdpBMTFjFxII4rF/4o5r3GnLGuyBDbNMEAgyBnkE3/qBiHudUoOe2pD6ZDmSCAABsu0JMg2VSi2GgGTAGdiYzmBAS53p4HUWt0WndL1YA23QCHRYiRESIgxoDa2SquMkHLdFo8kzX/P8qQcOC5XklLZsJwXSOK2q1Ql0kudMm57xz4qeFqd08/8AK7atRacw0znInis91LCPLmvPZOGo7oNi7cW7RkDTJfS9B9Q7ktLjwvz8Epwsz6+GY3DCqHEOtswYvbay3B0eBWz1M6yMLOwe2WDb2gRaLFrg4XB2jccRBELF6ydC0qLJo1xVbtBrYLTnTbUcbOnMgZaZzZF6rYIin2htti3+mTfxPsFP6jO8e7ve1/wtin23aXwbmMLdt3ZzsT3ZzyyQCfliiu5JiQvnrM93ZQc3ZcQ35/EoxxUXix+ef4QMTV79lE4iL6a/n59lQ/Q+hbj08FJ70v8ABNuLJeJ5fcFWQT+5P1d6LFascwKcOJ0AzjdnPmjYsDbfs5SY5IN0fPfXMyyVH+lsHfglKiHlS7U7kNR84TafkwvZurVUuw1Fzvqc1s+LRH2XizL2GeQtrp6wvXsY8UsG5oH0sa0CXATAYJLSCBIEwRZdnS72x4K3RLpXp4NqU6TYDnDaD5H1d5uxfMmAORQsX0Z+uoPZUYNsD+jUI7wdeO9nEi4I1vdcN+urUHmn3ajDEGpbcDIFgLi+nmux6v8AWam1hDg8FpMts4tIgFtzpCvr9pKjplhtXF2eVVQQSCIIsRuIzCGXla/Wh9N2KrOpGWPcXCxaQXXc0g5EOlZDguCSSbRxONOhdqn7RRgc1AuSgD9oN6SrFySBrZem53Afz4rSwGC2ml7zstAzy2v4Gp8OUBQaGm5eTk1ogeLjz0R8PgK1cR3Wt4m1hIFpgaqdN8FYxbZl1qzdrui02uCY46T7ItDK+vnf2UGYQN/ubbjPqPFTN4O1blc7hcQAhpZox1Pd0ScwhMW3uhvqmRcAR8kp318r3QaFNHB1arWDsnAF1RjXHZDoYTLiQ60D8KjS6Wq0apa2lTh1QRt03zALmmHAmCWibfu0CxensW8BhZUey5kNqOZJtfumDlqq+N6QxlLZLq+1lMtY5zZ/cS2Y4r08CehUamdrgaDXYkve2A3+o7PZgCW7Mkzcj20VDE1tpxedXE5b1kdWOsz3Nqio7ac6dG3BEANAAsCXOJO4ZytM0zqdZ/lcmfaVFpVGCj+xWvu+a6KMjQfwq9VxMg5T91KRp4/PJcxGw5eN2W5cviOnalKtV7MgBz7gtDmnZsJkfJXQVKkARcmM/C64zHsiq8EiZM7r3+69j6Uk5yvwJJhek+mTW2Q5lNhaTJYzYJmBB4CLcyuj6GfOHpR+0DylvhYLlHMt9966Hq+/+jyc78rr+qY6xJ+GLBmo9p9U0xf0N9FHt1LYnJfOlDNxIkkjMaILa+nloq+Ip7ZkkyCZg3ibG3spMcW5kluty7Z3Eb2+q9H7V1sz6jH9ahS1Ra/G/wDk6Ol040UOya0sgwRGyfp1P91wTPGMhcQqbvllk4SuXOLcxFjyOnn6K863HeubNBwdM8HrMyy5XKN18lgzZNM5hBbccVK/gonHZ0PU/og18Q0gdymQ555XA5kjyncvSsU1pGy+Nl0i+Uggifmq4HqHSdtVHtqFhsGj+x2biHA2yy5ldhW6cpF3Z1wWVARENc9jpiC0iSJ3HKMyvT6alAtFbWVT1bpFr9kBp0BIJtMiTeN3NecYh1SnWfs5tcQeMEi/Gy9SfjKTtoNe3aHHIggXB0vHjC8nr1Jc4ySNoxyk3KXqWklQZTknqvcVeqXuJNiZJ4Ku835Jy7yH+E7SPFcFkW7dkS7SFF0SneAcic1LZBm8XWswMNGv2SRmtEXA8x+EkTUXKdVwILTF/A5ZjW6mcW9zSC4gZQIA1/lVWVhMcdb5J31DOljJ5eCWx02thMMkG5i3218USswyN3zP7oVAwSRv5af4UKuKkm8C3ryQFJkGBffyzUHsvJMXvvP8JNrHZ+fbkiURIkxHnkgYyemyCzdDhv1BPzwVbpsf0doZy0zkSD3TM8x5BavS4b2T5uTAFtSfxKo18ft4N21TENphoIcO9slveILD3piy9Lpn/wCY0SfQ2AcCHluy1zGgSM3QCYHh6rYc68TEZ+KBgelw+jSYSSWsaHToRYAE52Atp7RfjA7I5fbTiubqd5gfJZc6Rw/gZKIqczExfI5DPhHohNvac41959+CYDvC05zqMiLR/hc6QA05ExbLyC47pu9d5OpHsF1Lre58fZcl1gfNU8h7D54L0Pp8tORv4/2gNWPRE/SL7gJvyXYYh0bBIDe607MQAHXgSOM8CSNEHqV1tZSptFQ7PYl9UbPddUgDYp7UXuXWNo5KrhsY6rSl5nsy5rZzhzjUjj3nuPivT+oTeTBbW1r9iKKTLzzGlvn2QXYiLx4T83KLydcibIbagI+bl86kOY1YjbdNhJIMxF73UKFcSSHOEZGxa7hcXU8XSio43s4yNRc3G/iq9FkPOgOUW58DyXsx4RY1uiaZb3ohr9poMEgmASB4lq1XNnT5A/Kz8A+HAWsFpfrBPodfHguHq16l+CchmgZi+/54qEyiPqDMZeiiKg8NfKy46FO16jVR2bgdoXmQAczrPI+S6DpOmNqlAl20L8BMz4WneeKw+qGF2WUzLgajSRYQQCcuIIy48Ft9I1tkNYS7+53dGUWnZ/5t69LGvQjrjwP0pTYyk54BDgx19mDGyTBPMDyXlME5LsenemHNoOAc4iqdkSALG5k5lcb2nsufqHukQysYghLY4phVQ3WXKSChhvuvdIfPslSPdJKgx+n58FjCLBqfdJSJ+XSWMOaZUarictxU9rfkfgROyv4a87ohIUQc/wCM0GphgAZJmP5RXu9J46+yhTpTY5H3+QsEJh2yAPm7XmrVJoY3LM/ygYeiWggZXjfvt6KOKqERM7h7/lYwLpKp3D4HxmVSbgW1MHUO04bIJ2bAO2TIkCT6omIaQwTv5/2v+Qs7B4/ZY5g/ut52Xo9N/BjIPhu6wDW/wegRsK0kxvE/PFDwdEg7RFjMTu3+K1WU2h3Mflcs5K2AhVwRIbBg6zNwQB+VFsiczH3/AMq47IRkosbs33nXnCjd8mBPn/m3fb1VOoxrvqAPhlw4LQe8GIGv30WbiTsA+Pomj8AK+B6GbUqbInakxuI+y0XYPsnGnEQfG+vHcpdWqkV2+PsrHTWK/wDkkDcPuuieSco6W9jqnCLx60tykHSdf8IDalwAOfHWVdbSAM+N/m+EP9ONLCDJ5BcyaOUx8VhGvLnTBJv+QcwfRVQwiBmBPejaIvYx+JVwPJcQBcCBlBvaZ5zmECuy1+9fSx5CF6kZLSmURqYBhzN4ggjU8jpHqrpYDnbU/PNZfRNYgwPp8WkAiDILb+a0arjyy+FcvV8r8CSCbAiB4+kIbKMEDTX+EmOM5zOXzwSxFaGzbKN8rkXID0zoWvsUaTD/AGAQdkt0vE31zhXMW4GC6BZwBnKYvyBheYdFdZ8Q6oxu2De220PjgCbx4rb6S6yV2VxTBa8OpiAWgBpcSC6GxNhqu+ORVR1xWpWgHWnGuNUMLQIEkC3edYn/ALVi1Wa5j5+E9TEuqVCSZdOyDviB4DNKuwet/PRcWSVybOaf8mRABm2X+D7qdRmUZ6jLXX1TCD6jzCI1wtrv9j4KViA3tEkG3LXcgtbn84qdc8Yj59kJjc9PuiAOHDVMhF3DyKSxghdxym27MzCg+rAHHT5xSaw5zuO6YvkmqUw4lzrAAk63MZeKNGYQ05Fs9bwNfOwR6VPQmQPD5l6oeHGmQG+x3qw9wBjzPGYgeXosEIbEkeA+eSr4pm0BwJUu1GpzH3UateGkyYtbXf8Ab1QCVn4YuESIkX8HNudM1k4fo/vERcE3yMXAtrchbjWk2Gedt2asupCeMwTHgL/M1fHl0xoKZSwbAGi2nqZJlGxQcMhBm/8APHgrAbcDSL62v52GadpAgnO/3kqDe4ALTDb5+yHRfJubT5H5CNVvPKY9T84qVOiHNabA5Hnc2WbNyAcTIEQFR6SbtCRoIO/yOa1aZynx9VVYA87Q8SJgaa808ZJOwor9Cu2MQw1CBsgyeYO7O5CJ0gNuo5zSPqnwAgR6JjhnhwAMg/UNA7QX4nRGwuGM3tNyeO7gE8pKth3N6dP7IU2wTY6esmB6o/YDI2kenHwT1sOOMzM+It5AqbW56mfKFFsmZVNkvcCBIytl46qVPo0NPns5bouPwtP9MBLhmcvL2z80B2/jbmmeRtUGyl2Z2uEQDnMxInMGborqZvrmpOpEDO3looUzM7xPr+IRlPVuCwjKZga2gxvnhwT4hgLfmgMetvJLD1zuEf581ZDwc1OwHL46gWnVtxlNrjI+an0b0PWrOaWudtAulxeQNlu0XS7k3f7rsOi6VLtQ5943QSDMHZJ1P8qGIqf1CWd28u2d5uTznXVdUctRKKVIzxR2RGt/O339lCdfP3Wn0jUZtE09cxB8Tfeb+Ky3tgTE6AZZmJXM1uIxMYUnN2XcP4myaoIE6/fL2SbWkQgKScZB3xfeb58NVKk2QJ1/xdPTp2nhu5qGQ5T5ceKxiRpHQW8EkFuKOmSSYwem07I4GL7oJ05IuyDIiw/PLOwUdsEDnzyn7FMWbOuvtpzzWsIZlshnmPVVn1p1IE7vFWajxPKfaJuhBgdBjS+mRPlb2Q5MCFOSDPLTfGemvgU9am6dm2vD5yRAPqN8vHyGijUbfL+71+BENCY7ZIGQ157p0VhlYAcdTf5wVWo03jQkeO73TNBgk/jl6SUGgF5lYQY0BEb0N1FwvOV5PGcvMpqWeVvkSrAIgA56xu/xCASqTedRG7KEzaknXT03JsW4kkeJ3QodsG5GMr56TMLMCCdrNjNzHNVazIcQJi0aczzlR7WDAHqi02gkTrcEcM03Axbpvt3junfoJRqt7zlewG/8n3VTDHagXiTOmWXmbIxdxu34PKUrMPVfryytppPMoDXd6/M+Jtmp1akiMhvyt/lBp1dp97xYmfH3lahS6I9DH48YVSqBYGfhn8eaPVdE33H3y+b1Ve0l057uBBt84rUEVOTDi0hpJBnTIZePoghoFidxJ8NPmqtYgECAOOeog31uqbmTGVjfkDp5FFGHpCcsojdx8/yrJzGsifLP1jzQKTZn5p/BVum4WtAyG+0emaDMSY3uk7vHX+U9KqLzaSZmeSTDIPGx0uZUxEDzPHh7IABV6pBzFotOfPhdDgRaLXHO3snxLLQ43zO/f80QHuueAEelvZEzBVXm3h/nwSojOePuD9j5ojSZNpFp+fdKk+ZEW/zMogJ0nZg5R6KNSpa3Ae/zxTU6ZcDytw1Uv04Imb24Z2C1GKzR8j+UlIucMiY0skiEJhjl/wA3sER57wGkpJJ2FhKRv83hFaO6f9LvdySSmuALgjQF6nI/YIg+ocm/7UySZjoDUbDXRvnxvf0SqGzfmrkkkDB6v0+A/wDFSfl4fYJJJAFRpu06391WJs7xSSTIBXef6rvH7q/QHdHj90kk0/Yxdw7QCYEfT7IFES908f8AaUklMLKlR1xz+xUqWvInxg3SSVVwKSaZLJ4eyuEXH+oexTJJXyFckquTf9P3I9lTrix5j3TpJUYfDt9T9gkTY/6h90klnyD3LFM3dz/Kl/8AX4/hJJYJVxxkCd7fZqBVHd8PymSWjwBjPNx4/wC0IVN3sf8Aa5JJMBmlRFvH/wAQhYrIcz7hJJKjIBRb3QmSSRZj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://cnttum.at.ua/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23144"/>
            <a:ext cx="1623969" cy="11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/>
              <a:t>Напрямки </a:t>
            </a:r>
            <a:r>
              <a:rPr lang="uk-UA" dirty="0" smtClean="0"/>
              <a:t>роботи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55668645"/>
              </p:ext>
            </p:extLst>
          </p:nvPr>
        </p:nvGraphicFramePr>
        <p:xfrm>
          <a:off x="395536" y="1844824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Морально-правове виховання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1" y="2492896"/>
            <a:ext cx="4392488" cy="3492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2011" y="2115431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Класна година: «Він тоді не повернувся з бою (до Дня Перемоги)»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Бесіда: «Моральний ідеал та його місце в житті людини»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Класна година: «</a:t>
            </a:r>
            <a:r>
              <a:rPr lang="uk-UA" dirty="0"/>
              <a:t>Наші права – щасливе дитинство</a:t>
            </a:r>
            <a:r>
              <a:rPr lang="uk-UA" dirty="0" smtClean="0"/>
              <a:t>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Диспут: «Пізнай себе (Хто я?)»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Година спілкування: «Мистецтво спілкуватися»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7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>Здоровий спосіб життя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4061566" cy="3046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9488" y="2244090"/>
            <a:ext cx="403244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Класна година: «Здоровий спосіб життя»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Класна година до тижня здоров’я:  «Життя заради майбутнього»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Бесіда: «Безпека життєдіяльності в побуті»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/>
              <a:t>Година спілкування: «Що є краса?»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8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8205</TotalTime>
  <Words>792</Words>
  <Application>Microsoft Office PowerPoint</Application>
  <PresentationFormat>Экран (4:3)</PresentationFormat>
  <Paragraphs>131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Аптека</vt:lpstr>
      <vt:lpstr>П о р т ф о л і о 8 – А  к л а с у</vt:lpstr>
      <vt:lpstr>Класний керівник:   Горощук Ірина Володимирівна</vt:lpstr>
      <vt:lpstr>Офіційні документи (Міжнародні та державні нормативні акти)</vt:lpstr>
      <vt:lpstr>Загальні відомості про класний колектив</vt:lpstr>
      <vt:lpstr>Самоврядування класу</vt:lpstr>
      <vt:lpstr>Зайнятість учнів у гуртках</vt:lpstr>
      <vt:lpstr>Напрямки роботи</vt:lpstr>
      <vt:lpstr>Морально-правове виховання</vt:lpstr>
      <vt:lpstr>Здоровий спосіб життя </vt:lpstr>
      <vt:lpstr>Національне виховання</vt:lpstr>
      <vt:lpstr>Превентивне виховання</vt:lpstr>
      <vt:lpstr>Правове виховання</vt:lpstr>
      <vt:lpstr>Екологічне виховання</vt:lpstr>
      <vt:lpstr>Художньо-естетичне виховання</vt:lpstr>
      <vt:lpstr>Патріотичне виховання</vt:lpstr>
      <vt:lpstr>Родинне виховання</vt:lpstr>
      <vt:lpstr>Громадянське виховання</vt:lpstr>
      <vt:lpstr>Вивчення дітей та складу сімей, де вони проживають </vt:lpstr>
      <vt:lpstr>Робота з батьками</vt:lpstr>
      <vt:lpstr>Наші досягнення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8 – А класу</dc:title>
  <dc:creator>Asus</dc:creator>
  <cp:lastModifiedBy>Asus</cp:lastModifiedBy>
  <cp:revision>31</cp:revision>
  <dcterms:created xsi:type="dcterms:W3CDTF">2014-06-04T06:20:49Z</dcterms:created>
  <dcterms:modified xsi:type="dcterms:W3CDTF">2014-06-11T08:54:32Z</dcterms:modified>
</cp:coreProperties>
</file>