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303" r:id="rId7"/>
    <p:sldId id="261" r:id="rId8"/>
    <p:sldId id="262" r:id="rId9"/>
    <p:sldId id="263" r:id="rId10"/>
    <p:sldId id="264" r:id="rId11"/>
    <p:sldId id="265" r:id="rId12"/>
    <p:sldId id="279" r:id="rId13"/>
    <p:sldId id="268" r:id="rId14"/>
    <p:sldId id="280" r:id="rId15"/>
    <p:sldId id="281" r:id="rId16"/>
    <p:sldId id="269" r:id="rId17"/>
    <p:sldId id="270" r:id="rId18"/>
    <p:sldId id="302" r:id="rId19"/>
    <p:sldId id="271" r:id="rId20"/>
    <p:sldId id="272" r:id="rId21"/>
    <p:sldId id="273" r:id="rId22"/>
    <p:sldId id="274" r:id="rId23"/>
    <p:sldId id="275" r:id="rId24"/>
    <p:sldId id="276" r:id="rId25"/>
    <p:sldId id="277" r:id="rId26"/>
    <p:sldId id="278" r:id="rId27"/>
    <p:sldId id="282" r:id="rId28"/>
    <p:sldId id="283" r:id="rId29"/>
    <p:sldId id="292" r:id="rId30"/>
    <p:sldId id="293" r:id="rId31"/>
    <p:sldId id="294" r:id="rId32"/>
    <p:sldId id="295" r:id="rId33"/>
    <p:sldId id="296" r:id="rId34"/>
    <p:sldId id="297" r:id="rId35"/>
    <p:sldId id="298" r:id="rId36"/>
    <p:sldId id="284" r:id="rId37"/>
    <p:sldId id="285" r:id="rId38"/>
    <p:sldId id="286" r:id="rId39"/>
    <p:sldId id="300" r:id="rId40"/>
    <p:sldId id="301" r:id="rId41"/>
    <p:sldId id="287" r:id="rId42"/>
    <p:sldId id="288" r:id="rId43"/>
    <p:sldId id="299" r:id="rId44"/>
    <p:sldId id="289" r:id="rId45"/>
    <p:sldId id="290" r:id="rId46"/>
    <p:sldId id="291" r:id="rId47"/>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CA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всього</c:v>
                </c:pt>
              </c:strCache>
            </c:strRef>
          </c:tx>
          <c:invertIfNegative val="0"/>
          <c:cat>
            <c:strRef>
              <c:f>Лист1!$A$2:$A$7</c:f>
              <c:strCache>
                <c:ptCount val="6"/>
                <c:pt idx="0">
                  <c:v>гімнастика</c:v>
                </c:pt>
                <c:pt idx="1">
                  <c:v>плавання</c:v>
                </c:pt>
                <c:pt idx="2">
                  <c:v>малювання</c:v>
                </c:pt>
                <c:pt idx="3">
                  <c:v>дзюдо</c:v>
                </c:pt>
                <c:pt idx="4">
                  <c:v>англ.мова</c:v>
                </c:pt>
                <c:pt idx="5">
                  <c:v>бісероплетіння</c:v>
                </c:pt>
              </c:strCache>
            </c:strRef>
          </c:cat>
          <c:val>
            <c:numRef>
              <c:f>Лист1!$B$2:$B$7</c:f>
              <c:numCache>
                <c:formatCode>General</c:formatCode>
                <c:ptCount val="6"/>
                <c:pt idx="0">
                  <c:v>2</c:v>
                </c:pt>
                <c:pt idx="1">
                  <c:v>4</c:v>
                </c:pt>
                <c:pt idx="2">
                  <c:v>1</c:v>
                </c:pt>
                <c:pt idx="3">
                  <c:v>6</c:v>
                </c:pt>
                <c:pt idx="4">
                  <c:v>7</c:v>
                </c:pt>
                <c:pt idx="5">
                  <c:v>3</c:v>
                </c:pt>
              </c:numCache>
            </c:numRef>
          </c:val>
        </c:ser>
        <c:ser>
          <c:idx val="1"/>
          <c:order val="1"/>
          <c:tx>
            <c:strRef>
              <c:f>Лист1!$C$1</c:f>
              <c:strCache>
                <c:ptCount val="1"/>
                <c:pt idx="0">
                  <c:v>хлопців2</c:v>
                </c:pt>
              </c:strCache>
            </c:strRef>
          </c:tx>
          <c:invertIfNegative val="0"/>
          <c:cat>
            <c:strRef>
              <c:f>Лист1!$A$2:$A$7</c:f>
              <c:strCache>
                <c:ptCount val="6"/>
                <c:pt idx="0">
                  <c:v>гімнастика</c:v>
                </c:pt>
                <c:pt idx="1">
                  <c:v>плавання</c:v>
                </c:pt>
                <c:pt idx="2">
                  <c:v>малювання</c:v>
                </c:pt>
                <c:pt idx="3">
                  <c:v>дзюдо</c:v>
                </c:pt>
                <c:pt idx="4">
                  <c:v>англ.мова</c:v>
                </c:pt>
                <c:pt idx="5">
                  <c:v>бісероплетіння</c:v>
                </c:pt>
              </c:strCache>
            </c:strRef>
          </c:cat>
          <c:val>
            <c:numRef>
              <c:f>Лист1!$C$2:$C$7</c:f>
              <c:numCache>
                <c:formatCode>General</c:formatCode>
                <c:ptCount val="6"/>
                <c:pt idx="0">
                  <c:v>1</c:v>
                </c:pt>
                <c:pt idx="1">
                  <c:v>3</c:v>
                </c:pt>
                <c:pt idx="2">
                  <c:v>0</c:v>
                </c:pt>
                <c:pt idx="3">
                  <c:v>4</c:v>
                </c:pt>
                <c:pt idx="4">
                  <c:v>4</c:v>
                </c:pt>
                <c:pt idx="5">
                  <c:v>0</c:v>
                </c:pt>
              </c:numCache>
            </c:numRef>
          </c:val>
        </c:ser>
        <c:ser>
          <c:idx val="2"/>
          <c:order val="2"/>
          <c:tx>
            <c:strRef>
              <c:f>Лист1!$D$1</c:f>
              <c:strCache>
                <c:ptCount val="1"/>
                <c:pt idx="0">
                  <c:v>дівчат2</c:v>
                </c:pt>
              </c:strCache>
            </c:strRef>
          </c:tx>
          <c:invertIfNegative val="0"/>
          <c:cat>
            <c:strRef>
              <c:f>Лист1!$A$2:$A$7</c:f>
              <c:strCache>
                <c:ptCount val="6"/>
                <c:pt idx="0">
                  <c:v>гімнастика</c:v>
                </c:pt>
                <c:pt idx="1">
                  <c:v>плавання</c:v>
                </c:pt>
                <c:pt idx="2">
                  <c:v>малювання</c:v>
                </c:pt>
                <c:pt idx="3">
                  <c:v>дзюдо</c:v>
                </c:pt>
                <c:pt idx="4">
                  <c:v>англ.мова</c:v>
                </c:pt>
                <c:pt idx="5">
                  <c:v>бісероплетіння</c:v>
                </c:pt>
              </c:strCache>
            </c:strRef>
          </c:cat>
          <c:val>
            <c:numRef>
              <c:f>Лист1!$D$2:$D$7</c:f>
              <c:numCache>
                <c:formatCode>General</c:formatCode>
                <c:ptCount val="6"/>
                <c:pt idx="0">
                  <c:v>1</c:v>
                </c:pt>
                <c:pt idx="1">
                  <c:v>1</c:v>
                </c:pt>
                <c:pt idx="2">
                  <c:v>1</c:v>
                </c:pt>
                <c:pt idx="3">
                  <c:v>2</c:v>
                </c:pt>
                <c:pt idx="4">
                  <c:v>3</c:v>
                </c:pt>
                <c:pt idx="5">
                  <c:v>3</c:v>
                </c:pt>
              </c:numCache>
            </c:numRef>
          </c:val>
        </c:ser>
        <c:dLbls>
          <c:showLegendKey val="0"/>
          <c:showVal val="0"/>
          <c:showCatName val="0"/>
          <c:showSerName val="0"/>
          <c:showPercent val="0"/>
          <c:showBubbleSize val="0"/>
        </c:dLbls>
        <c:gapWidth val="150"/>
        <c:shape val="cylinder"/>
        <c:axId val="40098816"/>
        <c:axId val="76624640"/>
        <c:axId val="0"/>
      </c:bar3DChart>
      <c:catAx>
        <c:axId val="40098816"/>
        <c:scaling>
          <c:orientation val="minMax"/>
        </c:scaling>
        <c:delete val="0"/>
        <c:axPos val="b"/>
        <c:majorTickMark val="out"/>
        <c:minorTickMark val="none"/>
        <c:tickLblPos val="nextTo"/>
        <c:crossAx val="76624640"/>
        <c:crosses val="autoZero"/>
        <c:auto val="1"/>
        <c:lblAlgn val="ctr"/>
        <c:lblOffset val="100"/>
        <c:noMultiLvlLbl val="0"/>
      </c:catAx>
      <c:valAx>
        <c:axId val="76624640"/>
        <c:scaling>
          <c:orientation val="minMax"/>
        </c:scaling>
        <c:delete val="0"/>
        <c:axPos val="l"/>
        <c:majorGridlines/>
        <c:numFmt formatCode="General" sourceLinked="1"/>
        <c:majorTickMark val="out"/>
        <c:minorTickMark val="none"/>
        <c:tickLblPos val="nextTo"/>
        <c:crossAx val="40098816"/>
        <c:crosses val="autoZero"/>
        <c:crossBetween val="between"/>
      </c:valAx>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Лист1!$B$1</c:f>
              <c:strCache>
                <c:ptCount val="1"/>
                <c:pt idx="0">
                  <c:v>всього</c:v>
                </c:pt>
              </c:strCache>
            </c:strRef>
          </c:tx>
          <c:cat>
            <c:strRef>
              <c:f>Лист1!$A$2:$A$5</c:f>
              <c:strCache>
                <c:ptCount val="4"/>
                <c:pt idx="0">
                  <c:v>підготовча</c:v>
                </c:pt>
                <c:pt idx="1">
                  <c:v>основна</c:v>
                </c:pt>
                <c:pt idx="2">
                  <c:v>спеціальна</c:v>
                </c:pt>
                <c:pt idx="3">
                  <c:v>звільнені</c:v>
                </c:pt>
              </c:strCache>
            </c:strRef>
          </c:cat>
          <c:val>
            <c:numRef>
              <c:f>Лист1!$B$2:$B$5</c:f>
              <c:numCache>
                <c:formatCode>General</c:formatCode>
                <c:ptCount val="4"/>
                <c:pt idx="0">
                  <c:v>15</c:v>
                </c:pt>
                <c:pt idx="1">
                  <c:v>3</c:v>
                </c:pt>
                <c:pt idx="2">
                  <c:v>5</c:v>
                </c:pt>
                <c:pt idx="3">
                  <c:v>2</c:v>
                </c:pt>
              </c:numCache>
            </c:numRef>
          </c:val>
        </c:ser>
        <c:ser>
          <c:idx val="1"/>
          <c:order val="1"/>
          <c:tx>
            <c:strRef>
              <c:f>Лист1!$C$1</c:f>
              <c:strCache>
                <c:ptCount val="1"/>
                <c:pt idx="0">
                  <c:v>дівчат</c:v>
                </c:pt>
              </c:strCache>
            </c:strRef>
          </c:tx>
          <c:cat>
            <c:strRef>
              <c:f>Лист1!$A$2:$A$5</c:f>
              <c:strCache>
                <c:ptCount val="4"/>
                <c:pt idx="0">
                  <c:v>підготовча</c:v>
                </c:pt>
                <c:pt idx="1">
                  <c:v>основна</c:v>
                </c:pt>
                <c:pt idx="2">
                  <c:v>спеціальна</c:v>
                </c:pt>
                <c:pt idx="3">
                  <c:v>звільнені</c:v>
                </c:pt>
              </c:strCache>
            </c:strRef>
          </c:cat>
          <c:val>
            <c:numRef>
              <c:f>Лист1!$C$2:$C$5</c:f>
              <c:numCache>
                <c:formatCode>General</c:formatCode>
                <c:ptCount val="4"/>
                <c:pt idx="0">
                  <c:v>6</c:v>
                </c:pt>
                <c:pt idx="1">
                  <c:v>3</c:v>
                </c:pt>
                <c:pt idx="2">
                  <c:v>1</c:v>
                </c:pt>
                <c:pt idx="3">
                  <c:v>1</c:v>
                </c:pt>
              </c:numCache>
            </c:numRef>
          </c:val>
        </c:ser>
        <c:ser>
          <c:idx val="2"/>
          <c:order val="2"/>
          <c:tx>
            <c:strRef>
              <c:f>Лист1!$D$1</c:f>
              <c:strCache>
                <c:ptCount val="1"/>
                <c:pt idx="0">
                  <c:v>хлопців</c:v>
                </c:pt>
              </c:strCache>
            </c:strRef>
          </c:tx>
          <c:cat>
            <c:strRef>
              <c:f>Лист1!$A$2:$A$5</c:f>
              <c:strCache>
                <c:ptCount val="4"/>
                <c:pt idx="0">
                  <c:v>підготовча</c:v>
                </c:pt>
                <c:pt idx="1">
                  <c:v>основна</c:v>
                </c:pt>
                <c:pt idx="2">
                  <c:v>спеціальна</c:v>
                </c:pt>
                <c:pt idx="3">
                  <c:v>звільнені</c:v>
                </c:pt>
              </c:strCache>
            </c:strRef>
          </c:cat>
          <c:val>
            <c:numRef>
              <c:f>Лист1!$D$2:$D$5</c:f>
              <c:numCache>
                <c:formatCode>General</c:formatCode>
                <c:ptCount val="4"/>
                <c:pt idx="0">
                  <c:v>6</c:v>
                </c:pt>
                <c:pt idx="1">
                  <c:v>0</c:v>
                </c:pt>
                <c:pt idx="2">
                  <c:v>4</c:v>
                </c:pt>
                <c:pt idx="3">
                  <c:v>1.2</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cat>
            <c:strRef>
              <c:f>Лист1!$A$2:$A$5</c:f>
              <c:strCache>
                <c:ptCount val="4"/>
                <c:pt idx="0">
                  <c:v>багатодітні сімї</c:v>
                </c:pt>
                <c:pt idx="1">
                  <c:v>неповні сімї</c:v>
                </c:pt>
                <c:pt idx="2">
                  <c:v>одиноких матерів</c:v>
                </c:pt>
                <c:pt idx="3">
                  <c:v>нерідні батьки</c:v>
                </c:pt>
              </c:strCache>
            </c:strRef>
          </c:cat>
          <c:val>
            <c:numRef>
              <c:f>Лист1!$B$2:$B$5</c:f>
              <c:numCache>
                <c:formatCode>General</c:formatCode>
                <c:ptCount val="4"/>
                <c:pt idx="0">
                  <c:v>1</c:v>
                </c:pt>
                <c:pt idx="1">
                  <c:v>4</c:v>
                </c:pt>
                <c:pt idx="2">
                  <c:v>2</c:v>
                </c:pt>
                <c:pt idx="3">
                  <c:v>3</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всього</c:v>
                </c:pt>
              </c:strCache>
            </c:strRef>
          </c:tx>
          <c:invertIfNegative val="0"/>
          <c:cat>
            <c:strRef>
              <c:f>Лист1!$A$2:$A$4</c:f>
              <c:strCache>
                <c:ptCount val="3"/>
                <c:pt idx="0">
                  <c:v>високий</c:v>
                </c:pt>
                <c:pt idx="1">
                  <c:v>достатній</c:v>
                </c:pt>
                <c:pt idx="2">
                  <c:v>середній</c:v>
                </c:pt>
              </c:strCache>
            </c:strRef>
          </c:cat>
          <c:val>
            <c:numRef>
              <c:f>Лист1!$B$2:$B$4</c:f>
              <c:numCache>
                <c:formatCode>General</c:formatCode>
                <c:ptCount val="3"/>
                <c:pt idx="0">
                  <c:v>2</c:v>
                </c:pt>
                <c:pt idx="1">
                  <c:v>11</c:v>
                </c:pt>
                <c:pt idx="2">
                  <c:v>12</c:v>
                </c:pt>
              </c:numCache>
            </c:numRef>
          </c:val>
        </c:ser>
        <c:ser>
          <c:idx val="1"/>
          <c:order val="1"/>
          <c:tx>
            <c:strRef>
              <c:f>Лист1!$C$1</c:f>
              <c:strCache>
                <c:ptCount val="1"/>
                <c:pt idx="0">
                  <c:v>хлопців</c:v>
                </c:pt>
              </c:strCache>
            </c:strRef>
          </c:tx>
          <c:invertIfNegative val="0"/>
          <c:cat>
            <c:strRef>
              <c:f>Лист1!$A$2:$A$4</c:f>
              <c:strCache>
                <c:ptCount val="3"/>
                <c:pt idx="0">
                  <c:v>високий</c:v>
                </c:pt>
                <c:pt idx="1">
                  <c:v>достатній</c:v>
                </c:pt>
                <c:pt idx="2">
                  <c:v>середній</c:v>
                </c:pt>
              </c:strCache>
            </c:strRef>
          </c:cat>
          <c:val>
            <c:numRef>
              <c:f>Лист1!$C$2:$C$4</c:f>
              <c:numCache>
                <c:formatCode>General</c:formatCode>
                <c:ptCount val="3"/>
                <c:pt idx="0">
                  <c:v>1</c:v>
                </c:pt>
                <c:pt idx="1">
                  <c:v>6</c:v>
                </c:pt>
                <c:pt idx="2">
                  <c:v>7</c:v>
                </c:pt>
              </c:numCache>
            </c:numRef>
          </c:val>
        </c:ser>
        <c:ser>
          <c:idx val="2"/>
          <c:order val="2"/>
          <c:tx>
            <c:strRef>
              <c:f>Лист1!$D$1</c:f>
              <c:strCache>
                <c:ptCount val="1"/>
                <c:pt idx="0">
                  <c:v>дівчат</c:v>
                </c:pt>
              </c:strCache>
            </c:strRef>
          </c:tx>
          <c:invertIfNegative val="0"/>
          <c:cat>
            <c:strRef>
              <c:f>Лист1!$A$2:$A$4</c:f>
              <c:strCache>
                <c:ptCount val="3"/>
                <c:pt idx="0">
                  <c:v>високий</c:v>
                </c:pt>
                <c:pt idx="1">
                  <c:v>достатній</c:v>
                </c:pt>
                <c:pt idx="2">
                  <c:v>середній</c:v>
                </c:pt>
              </c:strCache>
            </c:strRef>
          </c:cat>
          <c:val>
            <c:numRef>
              <c:f>Лист1!$D$2:$D$4</c:f>
              <c:numCache>
                <c:formatCode>General</c:formatCode>
                <c:ptCount val="3"/>
                <c:pt idx="0">
                  <c:v>1</c:v>
                </c:pt>
                <c:pt idx="1">
                  <c:v>5</c:v>
                </c:pt>
                <c:pt idx="2">
                  <c:v>3</c:v>
                </c:pt>
              </c:numCache>
            </c:numRef>
          </c:val>
        </c:ser>
        <c:dLbls>
          <c:showLegendKey val="0"/>
          <c:showVal val="0"/>
          <c:showCatName val="0"/>
          <c:showSerName val="0"/>
          <c:showPercent val="0"/>
          <c:showBubbleSize val="0"/>
        </c:dLbls>
        <c:gapWidth val="150"/>
        <c:shape val="box"/>
        <c:axId val="69259648"/>
        <c:axId val="69261184"/>
        <c:axId val="0"/>
      </c:bar3DChart>
      <c:catAx>
        <c:axId val="69259648"/>
        <c:scaling>
          <c:orientation val="minMax"/>
        </c:scaling>
        <c:delete val="0"/>
        <c:axPos val="b"/>
        <c:majorTickMark val="out"/>
        <c:minorTickMark val="none"/>
        <c:tickLblPos val="nextTo"/>
        <c:crossAx val="69261184"/>
        <c:crosses val="autoZero"/>
        <c:auto val="1"/>
        <c:lblAlgn val="ctr"/>
        <c:lblOffset val="100"/>
        <c:noMultiLvlLbl val="0"/>
      </c:catAx>
      <c:valAx>
        <c:axId val="69261184"/>
        <c:scaling>
          <c:orientation val="minMax"/>
        </c:scaling>
        <c:delete val="0"/>
        <c:axPos val="l"/>
        <c:majorGridlines/>
        <c:numFmt formatCode="General" sourceLinked="1"/>
        <c:majorTickMark val="out"/>
        <c:minorTickMark val="none"/>
        <c:tickLblPos val="nextTo"/>
        <c:crossAx val="69259648"/>
        <c:crosses val="autoZero"/>
        <c:crossBetween val="between"/>
      </c:valAx>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2B14AC-27A9-46F5-AE7E-914600666097}"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ru-RU"/>
        </a:p>
      </dgm:t>
    </dgm:pt>
    <dgm:pt modelId="{59E54CA3-6C3A-492E-8956-1285590DB85A}">
      <dgm:prSet phldrT="[Текст]" custT="1"/>
      <dgm:spPr/>
      <dgm:t>
        <a:bodyPr/>
        <a:lstStyle/>
        <a:p>
          <a:r>
            <a:rPr lang="uk-UA" sz="1600" dirty="0" smtClean="0">
              <a:solidFill>
                <a:srgbClr val="FFFF00"/>
              </a:solidFill>
            </a:rPr>
            <a:t>Інформаційно-масові</a:t>
          </a:r>
        </a:p>
        <a:p>
          <a:r>
            <a:rPr lang="uk-UA" sz="1600" dirty="0" smtClean="0">
              <a:solidFill>
                <a:srgbClr val="FFFF00"/>
              </a:solidFill>
            </a:rPr>
            <a:t>(дискусії, ранки,</a:t>
          </a:r>
        </a:p>
        <a:p>
          <a:r>
            <a:rPr lang="uk-UA" sz="1600" dirty="0" smtClean="0">
              <a:solidFill>
                <a:srgbClr val="FFFF00"/>
              </a:solidFill>
            </a:rPr>
            <a:t>пошукова робота)</a:t>
          </a:r>
          <a:endParaRPr lang="ru-RU" sz="1600" dirty="0">
            <a:solidFill>
              <a:srgbClr val="FFFF00"/>
            </a:solidFill>
          </a:endParaRPr>
        </a:p>
      </dgm:t>
    </dgm:pt>
    <dgm:pt modelId="{8469ADA3-D657-4F2E-9804-8B4076B316E9}" type="parTrans" cxnId="{E15FE12F-B5A4-449C-B705-AEBDD1ABD91A}">
      <dgm:prSet/>
      <dgm:spPr/>
      <dgm:t>
        <a:bodyPr/>
        <a:lstStyle/>
        <a:p>
          <a:endParaRPr lang="ru-RU"/>
        </a:p>
      </dgm:t>
    </dgm:pt>
    <dgm:pt modelId="{0646C1FD-4899-4681-BC86-A8655E7B0E45}" type="sibTrans" cxnId="{E15FE12F-B5A4-449C-B705-AEBDD1ABD91A}">
      <dgm:prSet/>
      <dgm:spPr/>
      <dgm:t>
        <a:bodyPr/>
        <a:lstStyle/>
        <a:p>
          <a:endParaRPr lang="ru-RU"/>
        </a:p>
      </dgm:t>
    </dgm:pt>
    <dgm:pt modelId="{91308F5E-DABB-423E-B373-B76516735C48}">
      <dgm:prSet phldrT="[Текст]" custT="1"/>
      <dgm:spPr/>
      <dgm:t>
        <a:bodyPr/>
        <a:lstStyle/>
        <a:p>
          <a:r>
            <a:rPr lang="uk-UA" sz="1800" dirty="0" smtClean="0">
              <a:solidFill>
                <a:srgbClr val="FFFF00"/>
              </a:solidFill>
            </a:rPr>
            <a:t>Інтерактивні</a:t>
          </a:r>
        </a:p>
        <a:p>
          <a:r>
            <a:rPr lang="uk-UA" sz="1800" dirty="0" smtClean="0">
              <a:solidFill>
                <a:srgbClr val="FFFF00"/>
              </a:solidFill>
            </a:rPr>
            <a:t>(КВК, гуртки, секції)</a:t>
          </a:r>
          <a:endParaRPr lang="ru-RU" sz="1800" dirty="0">
            <a:solidFill>
              <a:srgbClr val="FFFF00"/>
            </a:solidFill>
          </a:endParaRPr>
        </a:p>
      </dgm:t>
    </dgm:pt>
    <dgm:pt modelId="{97B42C47-32BF-44A4-9D5B-D89CE2FE4671}" type="parTrans" cxnId="{B72951AE-7F6B-420E-950B-75FD9900807C}">
      <dgm:prSet/>
      <dgm:spPr/>
      <dgm:t>
        <a:bodyPr/>
        <a:lstStyle/>
        <a:p>
          <a:endParaRPr lang="ru-RU"/>
        </a:p>
      </dgm:t>
    </dgm:pt>
    <dgm:pt modelId="{012B23C1-E06C-4832-B4BD-CCBFAFF05A3F}" type="sibTrans" cxnId="{B72951AE-7F6B-420E-950B-75FD9900807C}">
      <dgm:prSet/>
      <dgm:spPr/>
      <dgm:t>
        <a:bodyPr/>
        <a:lstStyle/>
        <a:p>
          <a:endParaRPr lang="ru-RU"/>
        </a:p>
      </dgm:t>
    </dgm:pt>
    <dgm:pt modelId="{137C4B79-D249-4625-9CC6-2E596C688AFC}">
      <dgm:prSet phldrT="[Текст]" custT="1"/>
      <dgm:spPr/>
      <dgm:t>
        <a:bodyPr/>
        <a:lstStyle/>
        <a:p>
          <a:r>
            <a:rPr lang="uk-UA" sz="1600" dirty="0" smtClean="0">
              <a:solidFill>
                <a:srgbClr val="FFFF00"/>
              </a:solidFill>
            </a:rPr>
            <a:t>Наочні </a:t>
          </a:r>
        </a:p>
        <a:p>
          <a:r>
            <a:rPr lang="uk-UA" sz="1600" dirty="0" smtClean="0">
              <a:solidFill>
                <a:srgbClr val="FFFF00"/>
              </a:solidFill>
            </a:rPr>
            <a:t>(виставки дитячої творчості, тематичні стенди)</a:t>
          </a:r>
          <a:endParaRPr lang="ru-RU" sz="1600" dirty="0">
            <a:solidFill>
              <a:srgbClr val="FFFF00"/>
            </a:solidFill>
          </a:endParaRPr>
        </a:p>
      </dgm:t>
    </dgm:pt>
    <dgm:pt modelId="{83990D3B-800B-499E-A5FB-E3FF4306D22F}" type="parTrans" cxnId="{056C1D06-9BAF-4E65-877C-FA036438DEFF}">
      <dgm:prSet/>
      <dgm:spPr/>
      <dgm:t>
        <a:bodyPr/>
        <a:lstStyle/>
        <a:p>
          <a:endParaRPr lang="ru-RU"/>
        </a:p>
      </dgm:t>
    </dgm:pt>
    <dgm:pt modelId="{0E8189CC-D126-4D57-B4EB-C90B85D2494E}" type="sibTrans" cxnId="{056C1D06-9BAF-4E65-877C-FA036438DEFF}">
      <dgm:prSet/>
      <dgm:spPr/>
      <dgm:t>
        <a:bodyPr/>
        <a:lstStyle/>
        <a:p>
          <a:endParaRPr lang="ru-RU"/>
        </a:p>
      </dgm:t>
    </dgm:pt>
    <dgm:pt modelId="{43F04C1F-B538-46F5-9937-6D62B5BB1F9D}">
      <dgm:prSet phldrT="[Текст]" custT="1"/>
      <dgm:spPr/>
      <dgm:t>
        <a:bodyPr/>
        <a:lstStyle/>
        <a:p>
          <a:r>
            <a:rPr lang="uk-UA" sz="1600" dirty="0" smtClean="0">
              <a:solidFill>
                <a:srgbClr val="FFFF00"/>
              </a:solidFill>
            </a:rPr>
            <a:t>Діалогічні </a:t>
          </a:r>
        </a:p>
        <a:p>
          <a:r>
            <a:rPr lang="uk-UA" sz="1600" dirty="0" smtClean="0">
              <a:solidFill>
                <a:srgbClr val="FFFF00"/>
              </a:solidFill>
            </a:rPr>
            <a:t>(бесіди, </a:t>
          </a:r>
          <a:r>
            <a:rPr lang="uk-UA" sz="1600" dirty="0" err="1" smtClean="0">
              <a:solidFill>
                <a:srgbClr val="FFFF00"/>
              </a:solidFill>
            </a:rPr>
            <a:t>міжрольові</a:t>
          </a:r>
          <a:r>
            <a:rPr lang="uk-UA" sz="1600" dirty="0" smtClean="0">
              <a:solidFill>
                <a:srgbClr val="FFFF00"/>
              </a:solidFill>
            </a:rPr>
            <a:t> ігри)</a:t>
          </a:r>
          <a:endParaRPr lang="ru-RU" sz="1600" dirty="0">
            <a:solidFill>
              <a:srgbClr val="FFFF00"/>
            </a:solidFill>
          </a:endParaRPr>
        </a:p>
      </dgm:t>
    </dgm:pt>
    <dgm:pt modelId="{8B3BB40A-A445-4A33-96D9-B3E800D3B29E}" type="parTrans" cxnId="{CD14C4C4-963B-45DC-A4CB-562FF7BB1BD4}">
      <dgm:prSet/>
      <dgm:spPr/>
      <dgm:t>
        <a:bodyPr/>
        <a:lstStyle/>
        <a:p>
          <a:endParaRPr lang="ru-RU"/>
        </a:p>
      </dgm:t>
    </dgm:pt>
    <dgm:pt modelId="{D01A8076-1F72-41B9-99B0-D712A6D32241}" type="sibTrans" cxnId="{CD14C4C4-963B-45DC-A4CB-562FF7BB1BD4}">
      <dgm:prSet/>
      <dgm:spPr/>
      <dgm:t>
        <a:bodyPr/>
        <a:lstStyle/>
        <a:p>
          <a:endParaRPr lang="ru-RU"/>
        </a:p>
      </dgm:t>
    </dgm:pt>
    <dgm:pt modelId="{888CE8E1-EF20-482E-97AE-70700AD8D8B7}">
      <dgm:prSet phldrT="[Текст]" custT="1"/>
      <dgm:spPr/>
      <dgm:t>
        <a:bodyPr/>
        <a:lstStyle/>
        <a:p>
          <a:r>
            <a:rPr lang="uk-UA" sz="1600" dirty="0" err="1" smtClean="0">
              <a:solidFill>
                <a:srgbClr val="FFFF00"/>
              </a:solidFill>
            </a:rPr>
            <a:t>Діяльнісно-практичні</a:t>
          </a:r>
          <a:r>
            <a:rPr lang="uk-UA" sz="1600" dirty="0" smtClean="0">
              <a:solidFill>
                <a:srgbClr val="FFFF00"/>
              </a:solidFill>
            </a:rPr>
            <a:t>, групові</a:t>
          </a:r>
        </a:p>
        <a:p>
          <a:r>
            <a:rPr lang="uk-UA" sz="1600" dirty="0" smtClean="0">
              <a:solidFill>
                <a:srgbClr val="FFFF00"/>
              </a:solidFill>
            </a:rPr>
            <a:t>(екскурсії, свята, олімпіади, театри)</a:t>
          </a:r>
          <a:endParaRPr lang="ru-RU" sz="1600" dirty="0">
            <a:solidFill>
              <a:srgbClr val="FFFF00"/>
            </a:solidFill>
          </a:endParaRPr>
        </a:p>
      </dgm:t>
    </dgm:pt>
    <dgm:pt modelId="{5220757C-3548-491B-826B-96DEE27D7B28}" type="parTrans" cxnId="{4D506EA4-6563-4D32-BBDF-A7127A22F5DB}">
      <dgm:prSet/>
      <dgm:spPr/>
      <dgm:t>
        <a:bodyPr/>
        <a:lstStyle/>
        <a:p>
          <a:endParaRPr lang="ru-RU"/>
        </a:p>
      </dgm:t>
    </dgm:pt>
    <dgm:pt modelId="{39DEB23D-A9B4-4BF7-B15A-E937677AF7F3}" type="sibTrans" cxnId="{4D506EA4-6563-4D32-BBDF-A7127A22F5DB}">
      <dgm:prSet/>
      <dgm:spPr/>
      <dgm:t>
        <a:bodyPr/>
        <a:lstStyle/>
        <a:p>
          <a:endParaRPr lang="ru-RU"/>
        </a:p>
      </dgm:t>
    </dgm:pt>
    <dgm:pt modelId="{9C6DDD1E-7FF3-4FEC-92E8-A79C362EB92A}" type="pres">
      <dgm:prSet presAssocID="{382B14AC-27A9-46F5-AE7E-914600666097}" presName="Name0" presStyleCnt="0">
        <dgm:presLayoutVars>
          <dgm:dir/>
          <dgm:resizeHandles val="exact"/>
        </dgm:presLayoutVars>
      </dgm:prSet>
      <dgm:spPr/>
      <dgm:t>
        <a:bodyPr/>
        <a:lstStyle/>
        <a:p>
          <a:endParaRPr lang="ru-RU"/>
        </a:p>
      </dgm:t>
    </dgm:pt>
    <dgm:pt modelId="{91314435-12EB-435D-9650-AC267BD54C7C}" type="pres">
      <dgm:prSet presAssocID="{382B14AC-27A9-46F5-AE7E-914600666097}" presName="cycle" presStyleCnt="0"/>
      <dgm:spPr/>
    </dgm:pt>
    <dgm:pt modelId="{F0815763-BE53-4A39-A62F-5FFA0E2C2EAE}" type="pres">
      <dgm:prSet presAssocID="{59E54CA3-6C3A-492E-8956-1285590DB85A}" presName="nodeFirstNode" presStyleLbl="node1" presStyleIdx="0" presStyleCnt="5">
        <dgm:presLayoutVars>
          <dgm:bulletEnabled val="1"/>
        </dgm:presLayoutVars>
      </dgm:prSet>
      <dgm:spPr/>
      <dgm:t>
        <a:bodyPr/>
        <a:lstStyle/>
        <a:p>
          <a:endParaRPr lang="ru-RU"/>
        </a:p>
      </dgm:t>
    </dgm:pt>
    <dgm:pt modelId="{89870909-649F-4608-8D81-78AF4CD5F3B1}" type="pres">
      <dgm:prSet presAssocID="{0646C1FD-4899-4681-BC86-A8655E7B0E45}" presName="sibTransFirstNode" presStyleLbl="bgShp" presStyleIdx="0" presStyleCnt="1"/>
      <dgm:spPr/>
      <dgm:t>
        <a:bodyPr/>
        <a:lstStyle/>
        <a:p>
          <a:endParaRPr lang="ru-RU"/>
        </a:p>
      </dgm:t>
    </dgm:pt>
    <dgm:pt modelId="{2304DBF5-1105-45CD-9ABC-ADAC18113770}" type="pres">
      <dgm:prSet presAssocID="{91308F5E-DABB-423E-B373-B76516735C48}" presName="nodeFollowingNodes" presStyleLbl="node1" presStyleIdx="1" presStyleCnt="5">
        <dgm:presLayoutVars>
          <dgm:bulletEnabled val="1"/>
        </dgm:presLayoutVars>
      </dgm:prSet>
      <dgm:spPr/>
      <dgm:t>
        <a:bodyPr/>
        <a:lstStyle/>
        <a:p>
          <a:endParaRPr lang="ru-RU"/>
        </a:p>
      </dgm:t>
    </dgm:pt>
    <dgm:pt modelId="{C7A9B287-D667-4C9D-B3CC-EB6FEC8D6B57}" type="pres">
      <dgm:prSet presAssocID="{137C4B79-D249-4625-9CC6-2E596C688AFC}" presName="nodeFollowingNodes" presStyleLbl="node1" presStyleIdx="2" presStyleCnt="5">
        <dgm:presLayoutVars>
          <dgm:bulletEnabled val="1"/>
        </dgm:presLayoutVars>
      </dgm:prSet>
      <dgm:spPr/>
      <dgm:t>
        <a:bodyPr/>
        <a:lstStyle/>
        <a:p>
          <a:endParaRPr lang="ru-RU"/>
        </a:p>
      </dgm:t>
    </dgm:pt>
    <dgm:pt modelId="{B582DF95-65EA-4D54-B3FE-AAF7DAD9E398}" type="pres">
      <dgm:prSet presAssocID="{43F04C1F-B538-46F5-9937-6D62B5BB1F9D}" presName="nodeFollowingNodes" presStyleLbl="node1" presStyleIdx="3" presStyleCnt="5">
        <dgm:presLayoutVars>
          <dgm:bulletEnabled val="1"/>
        </dgm:presLayoutVars>
      </dgm:prSet>
      <dgm:spPr/>
      <dgm:t>
        <a:bodyPr/>
        <a:lstStyle/>
        <a:p>
          <a:endParaRPr lang="ru-RU"/>
        </a:p>
      </dgm:t>
    </dgm:pt>
    <dgm:pt modelId="{6078D93F-C254-4298-8F1A-AB65B2123FF1}" type="pres">
      <dgm:prSet presAssocID="{888CE8E1-EF20-482E-97AE-70700AD8D8B7}" presName="nodeFollowingNodes" presStyleLbl="node1" presStyleIdx="4" presStyleCnt="5">
        <dgm:presLayoutVars>
          <dgm:bulletEnabled val="1"/>
        </dgm:presLayoutVars>
      </dgm:prSet>
      <dgm:spPr/>
      <dgm:t>
        <a:bodyPr/>
        <a:lstStyle/>
        <a:p>
          <a:endParaRPr lang="ru-RU"/>
        </a:p>
      </dgm:t>
    </dgm:pt>
  </dgm:ptLst>
  <dgm:cxnLst>
    <dgm:cxn modelId="{9F0DFC87-943C-42F2-B911-A90B4A8B7BBD}" type="presOf" srcId="{0646C1FD-4899-4681-BC86-A8655E7B0E45}" destId="{89870909-649F-4608-8D81-78AF4CD5F3B1}" srcOrd="0" destOrd="0" presId="urn:microsoft.com/office/officeart/2005/8/layout/cycle3"/>
    <dgm:cxn modelId="{B72951AE-7F6B-420E-950B-75FD9900807C}" srcId="{382B14AC-27A9-46F5-AE7E-914600666097}" destId="{91308F5E-DABB-423E-B373-B76516735C48}" srcOrd="1" destOrd="0" parTransId="{97B42C47-32BF-44A4-9D5B-D89CE2FE4671}" sibTransId="{012B23C1-E06C-4832-B4BD-CCBFAFF05A3F}"/>
    <dgm:cxn modelId="{CD14C4C4-963B-45DC-A4CB-562FF7BB1BD4}" srcId="{382B14AC-27A9-46F5-AE7E-914600666097}" destId="{43F04C1F-B538-46F5-9937-6D62B5BB1F9D}" srcOrd="3" destOrd="0" parTransId="{8B3BB40A-A445-4A33-96D9-B3E800D3B29E}" sibTransId="{D01A8076-1F72-41B9-99B0-D712A6D32241}"/>
    <dgm:cxn modelId="{FC9C40CF-0035-4BF3-A819-7C5AE650ADF9}" type="presOf" srcId="{137C4B79-D249-4625-9CC6-2E596C688AFC}" destId="{C7A9B287-D667-4C9D-B3CC-EB6FEC8D6B57}" srcOrd="0" destOrd="0" presId="urn:microsoft.com/office/officeart/2005/8/layout/cycle3"/>
    <dgm:cxn modelId="{B101BDDC-CD50-40B9-9F5C-0C574C358A3C}" type="presOf" srcId="{382B14AC-27A9-46F5-AE7E-914600666097}" destId="{9C6DDD1E-7FF3-4FEC-92E8-A79C362EB92A}" srcOrd="0" destOrd="0" presId="urn:microsoft.com/office/officeart/2005/8/layout/cycle3"/>
    <dgm:cxn modelId="{0FEFD252-146E-4DB8-8D9B-9A817C8543A1}" type="presOf" srcId="{888CE8E1-EF20-482E-97AE-70700AD8D8B7}" destId="{6078D93F-C254-4298-8F1A-AB65B2123FF1}" srcOrd="0" destOrd="0" presId="urn:microsoft.com/office/officeart/2005/8/layout/cycle3"/>
    <dgm:cxn modelId="{E15FE12F-B5A4-449C-B705-AEBDD1ABD91A}" srcId="{382B14AC-27A9-46F5-AE7E-914600666097}" destId="{59E54CA3-6C3A-492E-8956-1285590DB85A}" srcOrd="0" destOrd="0" parTransId="{8469ADA3-D657-4F2E-9804-8B4076B316E9}" sibTransId="{0646C1FD-4899-4681-BC86-A8655E7B0E45}"/>
    <dgm:cxn modelId="{C3D9F153-D832-4C4E-9E33-E76B032BC0FD}" type="presOf" srcId="{91308F5E-DABB-423E-B373-B76516735C48}" destId="{2304DBF5-1105-45CD-9ABC-ADAC18113770}" srcOrd="0" destOrd="0" presId="urn:microsoft.com/office/officeart/2005/8/layout/cycle3"/>
    <dgm:cxn modelId="{B92BF193-920B-45B2-B1B4-C165AEE7456E}" type="presOf" srcId="{43F04C1F-B538-46F5-9937-6D62B5BB1F9D}" destId="{B582DF95-65EA-4D54-B3FE-AAF7DAD9E398}" srcOrd="0" destOrd="0" presId="urn:microsoft.com/office/officeart/2005/8/layout/cycle3"/>
    <dgm:cxn modelId="{4D506EA4-6563-4D32-BBDF-A7127A22F5DB}" srcId="{382B14AC-27A9-46F5-AE7E-914600666097}" destId="{888CE8E1-EF20-482E-97AE-70700AD8D8B7}" srcOrd="4" destOrd="0" parTransId="{5220757C-3548-491B-826B-96DEE27D7B28}" sibTransId="{39DEB23D-A9B4-4BF7-B15A-E937677AF7F3}"/>
    <dgm:cxn modelId="{9BB7A814-894B-407D-8AFB-674779288A1D}" type="presOf" srcId="{59E54CA3-6C3A-492E-8956-1285590DB85A}" destId="{F0815763-BE53-4A39-A62F-5FFA0E2C2EAE}" srcOrd="0" destOrd="0" presId="urn:microsoft.com/office/officeart/2005/8/layout/cycle3"/>
    <dgm:cxn modelId="{056C1D06-9BAF-4E65-877C-FA036438DEFF}" srcId="{382B14AC-27A9-46F5-AE7E-914600666097}" destId="{137C4B79-D249-4625-9CC6-2E596C688AFC}" srcOrd="2" destOrd="0" parTransId="{83990D3B-800B-499E-A5FB-E3FF4306D22F}" sibTransId="{0E8189CC-D126-4D57-B4EB-C90B85D2494E}"/>
    <dgm:cxn modelId="{A9F1F27E-AF47-40F7-BCDA-C16A8C5885E3}" type="presParOf" srcId="{9C6DDD1E-7FF3-4FEC-92E8-A79C362EB92A}" destId="{91314435-12EB-435D-9650-AC267BD54C7C}" srcOrd="0" destOrd="0" presId="urn:microsoft.com/office/officeart/2005/8/layout/cycle3"/>
    <dgm:cxn modelId="{D8C01300-DF16-4397-BF90-B7CFC9291415}" type="presParOf" srcId="{91314435-12EB-435D-9650-AC267BD54C7C}" destId="{F0815763-BE53-4A39-A62F-5FFA0E2C2EAE}" srcOrd="0" destOrd="0" presId="urn:microsoft.com/office/officeart/2005/8/layout/cycle3"/>
    <dgm:cxn modelId="{2C09B564-5AD9-4E13-8D6D-44F5E5D98C75}" type="presParOf" srcId="{91314435-12EB-435D-9650-AC267BD54C7C}" destId="{89870909-649F-4608-8D81-78AF4CD5F3B1}" srcOrd="1" destOrd="0" presId="urn:microsoft.com/office/officeart/2005/8/layout/cycle3"/>
    <dgm:cxn modelId="{77D8B86C-DFB5-4BEE-886F-C3217A8B7ACD}" type="presParOf" srcId="{91314435-12EB-435D-9650-AC267BD54C7C}" destId="{2304DBF5-1105-45CD-9ABC-ADAC18113770}" srcOrd="2" destOrd="0" presId="urn:microsoft.com/office/officeart/2005/8/layout/cycle3"/>
    <dgm:cxn modelId="{A027017A-60CC-4942-BD0C-94A34E2216AE}" type="presParOf" srcId="{91314435-12EB-435D-9650-AC267BD54C7C}" destId="{C7A9B287-D667-4C9D-B3CC-EB6FEC8D6B57}" srcOrd="3" destOrd="0" presId="urn:microsoft.com/office/officeart/2005/8/layout/cycle3"/>
    <dgm:cxn modelId="{D9D33F08-6B33-416A-8D8B-77EA85D0C9A3}" type="presParOf" srcId="{91314435-12EB-435D-9650-AC267BD54C7C}" destId="{B582DF95-65EA-4D54-B3FE-AAF7DAD9E398}" srcOrd="4" destOrd="0" presId="urn:microsoft.com/office/officeart/2005/8/layout/cycle3"/>
    <dgm:cxn modelId="{309776EA-1AB4-4DB9-A9E2-F45953C23248}" type="presParOf" srcId="{91314435-12EB-435D-9650-AC267BD54C7C}" destId="{6078D93F-C254-4298-8F1A-AB65B2123FF1}"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AE0D52-A1E3-4BD6-B8B5-CF65C93EF665}"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ru-RU"/>
        </a:p>
      </dgm:t>
    </dgm:pt>
    <dgm:pt modelId="{1435057F-5AB3-4027-B6C2-11C9DD6AD949}">
      <dgm:prSet phldrT="[Текст]" custT="1"/>
      <dgm:spPr/>
      <dgm:t>
        <a:bodyPr/>
        <a:lstStyle/>
        <a:p>
          <a:r>
            <a:rPr lang="uk-UA" sz="1600" dirty="0" smtClean="0">
              <a:solidFill>
                <a:srgbClr val="FFFF00"/>
              </a:solidFill>
              <a:latin typeface="Times New Roman" pitchFamily="18" charset="0"/>
              <a:cs typeface="Times New Roman" pitchFamily="18" charset="0"/>
            </a:rPr>
            <a:t>Вересень </a:t>
          </a:r>
        </a:p>
        <a:p>
          <a:r>
            <a:rPr lang="uk-UA" sz="1600" dirty="0" smtClean="0">
              <a:solidFill>
                <a:srgbClr val="FFFF00"/>
              </a:solidFill>
              <a:latin typeface="Times New Roman" pitchFamily="18" charset="0"/>
              <a:cs typeface="Times New Roman" pitchFamily="18" charset="0"/>
            </a:rPr>
            <a:t>«Василь Сухомлинський про виховання дитини в </a:t>
          </a:r>
          <a:r>
            <a:rPr lang="uk-UA" sz="1600" dirty="0" err="1" smtClean="0">
              <a:solidFill>
                <a:srgbClr val="FFFF00"/>
              </a:solidFill>
              <a:latin typeface="Times New Roman" pitchFamily="18" charset="0"/>
              <a:cs typeface="Times New Roman" pitchFamily="18" charset="0"/>
            </a:rPr>
            <a:t>сімї</a:t>
          </a:r>
          <a:r>
            <a:rPr lang="uk-UA" sz="1600" dirty="0" smtClean="0">
              <a:solidFill>
                <a:srgbClr val="FFFF00"/>
              </a:solidFill>
              <a:latin typeface="Times New Roman" pitchFamily="18" charset="0"/>
              <a:cs typeface="Times New Roman" pitchFamily="18" charset="0"/>
            </a:rPr>
            <a:t>»</a:t>
          </a:r>
          <a:endParaRPr lang="ru-RU" sz="1600" dirty="0">
            <a:solidFill>
              <a:srgbClr val="FFFF00"/>
            </a:solidFill>
            <a:latin typeface="Times New Roman" pitchFamily="18" charset="0"/>
            <a:cs typeface="Times New Roman" pitchFamily="18" charset="0"/>
          </a:endParaRPr>
        </a:p>
      </dgm:t>
    </dgm:pt>
    <dgm:pt modelId="{A2A47ED4-18D0-455A-8E74-43A8FF62FDFE}" type="parTrans" cxnId="{D2424C7B-7BC1-49F3-9AF2-BCFABF0F99C5}">
      <dgm:prSet/>
      <dgm:spPr/>
      <dgm:t>
        <a:bodyPr/>
        <a:lstStyle/>
        <a:p>
          <a:endParaRPr lang="ru-RU"/>
        </a:p>
      </dgm:t>
    </dgm:pt>
    <dgm:pt modelId="{8B833DB6-89DA-4A48-9E7B-538B8A860D36}" type="sibTrans" cxnId="{D2424C7B-7BC1-49F3-9AF2-BCFABF0F99C5}">
      <dgm:prSet/>
      <dgm:spPr/>
      <dgm:t>
        <a:bodyPr/>
        <a:lstStyle/>
        <a:p>
          <a:endParaRPr lang="ru-RU"/>
        </a:p>
      </dgm:t>
    </dgm:pt>
    <dgm:pt modelId="{39E6AAB0-32CA-4AC1-A87C-62CB1631BB87}">
      <dgm:prSet phldrT="[Текст]" custT="1"/>
      <dgm:spPr/>
      <dgm:t>
        <a:bodyPr/>
        <a:lstStyle/>
        <a:p>
          <a:r>
            <a:rPr lang="uk-UA" sz="2000" dirty="0" smtClean="0">
              <a:solidFill>
                <a:srgbClr val="002060"/>
              </a:solidFill>
            </a:rPr>
            <a:t>Жовтень</a:t>
          </a:r>
        </a:p>
        <a:p>
          <a:r>
            <a:rPr lang="uk-UA" sz="2000" dirty="0" smtClean="0">
              <a:solidFill>
                <a:srgbClr val="002060"/>
              </a:solidFill>
            </a:rPr>
            <a:t>«Всі діти здібні»</a:t>
          </a:r>
          <a:endParaRPr lang="ru-RU" sz="2000" dirty="0">
            <a:solidFill>
              <a:srgbClr val="002060"/>
            </a:solidFill>
          </a:endParaRPr>
        </a:p>
      </dgm:t>
    </dgm:pt>
    <dgm:pt modelId="{6819DF58-B7F6-43BE-94EC-6091F7D4EF0B}" type="parTrans" cxnId="{BB185C5F-4BCC-41BB-B76C-AED0AA1CF4FC}">
      <dgm:prSet/>
      <dgm:spPr/>
      <dgm:t>
        <a:bodyPr/>
        <a:lstStyle/>
        <a:p>
          <a:endParaRPr lang="ru-RU"/>
        </a:p>
      </dgm:t>
    </dgm:pt>
    <dgm:pt modelId="{D31DB851-AFE5-43F5-8949-555E6BF96490}" type="sibTrans" cxnId="{BB185C5F-4BCC-41BB-B76C-AED0AA1CF4FC}">
      <dgm:prSet/>
      <dgm:spPr/>
      <dgm:t>
        <a:bodyPr/>
        <a:lstStyle/>
        <a:p>
          <a:endParaRPr lang="ru-RU"/>
        </a:p>
      </dgm:t>
    </dgm:pt>
    <dgm:pt modelId="{7605E51D-1CC2-4967-924B-CBFF85F7B4B7}">
      <dgm:prSet phldrT="[Текст]" custT="1"/>
      <dgm:spPr/>
      <dgm:t>
        <a:bodyPr/>
        <a:lstStyle/>
        <a:p>
          <a:r>
            <a:rPr lang="uk-UA" sz="1400" dirty="0" smtClean="0">
              <a:solidFill>
                <a:srgbClr val="FFFF00"/>
              </a:solidFill>
              <a:latin typeface="Times New Roman" pitchFamily="18" charset="0"/>
              <a:cs typeface="Times New Roman" pitchFamily="18" charset="0"/>
            </a:rPr>
            <a:t>Грудень</a:t>
          </a:r>
        </a:p>
        <a:p>
          <a:r>
            <a:rPr lang="uk-UA" sz="1400" dirty="0" smtClean="0">
              <a:solidFill>
                <a:srgbClr val="FFFF00"/>
              </a:solidFill>
              <a:latin typeface="Times New Roman" pitchFamily="18" charset="0"/>
              <a:cs typeface="Times New Roman" pitchFamily="18" charset="0"/>
            </a:rPr>
            <a:t>Практикум: вплив авторитету батьків на формування морально-ціннісних взаємин з дітьми</a:t>
          </a:r>
          <a:endParaRPr lang="ru-RU" sz="1400" dirty="0">
            <a:solidFill>
              <a:srgbClr val="FFFF00"/>
            </a:solidFill>
            <a:latin typeface="Times New Roman" pitchFamily="18" charset="0"/>
            <a:cs typeface="Times New Roman" pitchFamily="18" charset="0"/>
          </a:endParaRPr>
        </a:p>
      </dgm:t>
    </dgm:pt>
    <dgm:pt modelId="{98BA2353-67D7-49D9-B6E1-3FE2B1243C60}" type="parTrans" cxnId="{A3E15B59-2708-4382-AA21-F34D0637309D}">
      <dgm:prSet/>
      <dgm:spPr/>
      <dgm:t>
        <a:bodyPr/>
        <a:lstStyle/>
        <a:p>
          <a:endParaRPr lang="ru-RU"/>
        </a:p>
      </dgm:t>
    </dgm:pt>
    <dgm:pt modelId="{B678F041-0708-47EF-9B8B-78CB4C03CCAD}" type="sibTrans" cxnId="{A3E15B59-2708-4382-AA21-F34D0637309D}">
      <dgm:prSet/>
      <dgm:spPr/>
      <dgm:t>
        <a:bodyPr/>
        <a:lstStyle/>
        <a:p>
          <a:endParaRPr lang="ru-RU"/>
        </a:p>
      </dgm:t>
    </dgm:pt>
    <dgm:pt modelId="{5D837BC8-7AF9-4F2E-B6DC-4F3B8E0FC765}">
      <dgm:prSet phldrT="[Текст]" custT="1"/>
      <dgm:spPr/>
      <dgm:t>
        <a:bodyPr/>
        <a:lstStyle/>
        <a:p>
          <a:r>
            <a:rPr lang="uk-UA" sz="1800" dirty="0" smtClean="0">
              <a:solidFill>
                <a:srgbClr val="002060"/>
              </a:solidFill>
              <a:latin typeface="Times New Roman" pitchFamily="18" charset="0"/>
              <a:cs typeface="Times New Roman" pitchFamily="18" charset="0"/>
            </a:rPr>
            <a:t>Травень </a:t>
          </a:r>
        </a:p>
        <a:p>
          <a:r>
            <a:rPr lang="uk-UA" sz="1800" dirty="0" smtClean="0">
              <a:solidFill>
                <a:srgbClr val="002060"/>
              </a:solidFill>
              <a:latin typeface="Times New Roman" pitchFamily="18" charset="0"/>
              <a:cs typeface="Times New Roman" pitchFamily="18" charset="0"/>
            </a:rPr>
            <a:t>«Дбайте про культуру поведінки»</a:t>
          </a:r>
          <a:endParaRPr lang="ru-RU" sz="1800" dirty="0">
            <a:solidFill>
              <a:srgbClr val="002060"/>
            </a:solidFill>
            <a:latin typeface="Times New Roman" pitchFamily="18" charset="0"/>
            <a:cs typeface="Times New Roman" pitchFamily="18" charset="0"/>
          </a:endParaRPr>
        </a:p>
      </dgm:t>
    </dgm:pt>
    <dgm:pt modelId="{FA6E68EB-63E8-4D44-B101-127CB1BAB031}" type="parTrans" cxnId="{B80E74C4-EBF5-4FDF-AAAD-0C748A95CCF7}">
      <dgm:prSet/>
      <dgm:spPr/>
      <dgm:t>
        <a:bodyPr/>
        <a:lstStyle/>
        <a:p>
          <a:endParaRPr lang="ru-RU"/>
        </a:p>
      </dgm:t>
    </dgm:pt>
    <dgm:pt modelId="{06F771D7-5D17-48FF-9CE5-7DF5D8829497}" type="sibTrans" cxnId="{B80E74C4-EBF5-4FDF-AAAD-0C748A95CCF7}">
      <dgm:prSet/>
      <dgm:spPr/>
      <dgm:t>
        <a:bodyPr/>
        <a:lstStyle/>
        <a:p>
          <a:endParaRPr lang="ru-RU"/>
        </a:p>
      </dgm:t>
    </dgm:pt>
    <dgm:pt modelId="{C9E76D65-49CD-4208-87F5-A21E1D69357D}">
      <dgm:prSet phldrT="[Текст]" custT="1"/>
      <dgm:spPr/>
      <dgm:t>
        <a:bodyPr/>
        <a:lstStyle/>
        <a:p>
          <a:r>
            <a:rPr lang="uk-UA" sz="1400" dirty="0" smtClean="0">
              <a:solidFill>
                <a:srgbClr val="FF0000"/>
              </a:solidFill>
              <a:latin typeface="Times New Roman" pitchFamily="18" charset="0"/>
              <a:cs typeface="Times New Roman" pitchFamily="18" charset="0"/>
            </a:rPr>
            <a:t>Березень </a:t>
          </a:r>
        </a:p>
        <a:p>
          <a:r>
            <a:rPr lang="uk-UA" sz="1400" dirty="0" smtClean="0">
              <a:solidFill>
                <a:srgbClr val="FF0000"/>
              </a:solidFill>
              <a:latin typeface="Times New Roman" pitchFamily="18" charset="0"/>
              <a:cs typeface="Times New Roman" pitchFamily="18" charset="0"/>
            </a:rPr>
            <a:t>Індивідуальні консультації: роль </a:t>
          </a:r>
          <a:r>
            <a:rPr lang="uk-UA" sz="1400" dirty="0" err="1" smtClean="0">
              <a:solidFill>
                <a:srgbClr val="FF0000"/>
              </a:solidFill>
              <a:latin typeface="Times New Roman" pitchFamily="18" charset="0"/>
              <a:cs typeface="Times New Roman" pitchFamily="18" charset="0"/>
            </a:rPr>
            <a:t>сімї</a:t>
          </a:r>
          <a:r>
            <a:rPr lang="uk-UA" sz="1400" dirty="0" smtClean="0">
              <a:solidFill>
                <a:srgbClr val="FF0000"/>
              </a:solidFill>
              <a:latin typeface="Times New Roman" pitchFamily="18" charset="0"/>
              <a:cs typeface="Times New Roman" pitchFamily="18" charset="0"/>
            </a:rPr>
            <a:t> в утвердженні загальнолюдської моралі</a:t>
          </a:r>
          <a:endParaRPr lang="ru-RU" sz="1400" dirty="0">
            <a:solidFill>
              <a:srgbClr val="FF0000"/>
            </a:solidFill>
            <a:latin typeface="Times New Roman" pitchFamily="18" charset="0"/>
            <a:cs typeface="Times New Roman" pitchFamily="18" charset="0"/>
          </a:endParaRPr>
        </a:p>
      </dgm:t>
    </dgm:pt>
    <dgm:pt modelId="{4B5F4976-4F5A-4E25-906F-661694D49B87}" type="parTrans" cxnId="{88F7B230-A68B-4921-A573-22DC6FC8D151}">
      <dgm:prSet/>
      <dgm:spPr/>
      <dgm:t>
        <a:bodyPr/>
        <a:lstStyle/>
        <a:p>
          <a:endParaRPr lang="ru-RU"/>
        </a:p>
      </dgm:t>
    </dgm:pt>
    <dgm:pt modelId="{5FCB69FB-46E9-43B6-B284-D39C420685DA}" type="sibTrans" cxnId="{88F7B230-A68B-4921-A573-22DC6FC8D151}">
      <dgm:prSet/>
      <dgm:spPr/>
      <dgm:t>
        <a:bodyPr/>
        <a:lstStyle/>
        <a:p>
          <a:endParaRPr lang="ru-RU"/>
        </a:p>
      </dgm:t>
    </dgm:pt>
    <dgm:pt modelId="{9E37DB03-D20D-4753-9D59-1ABF1E5D080A}" type="pres">
      <dgm:prSet presAssocID="{16AE0D52-A1E3-4BD6-B8B5-CF65C93EF665}" presName="diagram" presStyleCnt="0">
        <dgm:presLayoutVars>
          <dgm:dir/>
          <dgm:resizeHandles val="exact"/>
        </dgm:presLayoutVars>
      </dgm:prSet>
      <dgm:spPr/>
      <dgm:t>
        <a:bodyPr/>
        <a:lstStyle/>
        <a:p>
          <a:endParaRPr lang="ru-RU"/>
        </a:p>
      </dgm:t>
    </dgm:pt>
    <dgm:pt modelId="{8FD0DE6C-3641-41AF-B2A0-16C966C2B1AC}" type="pres">
      <dgm:prSet presAssocID="{1435057F-5AB3-4027-B6C2-11C9DD6AD949}" presName="node" presStyleLbl="node1" presStyleIdx="0" presStyleCnt="5">
        <dgm:presLayoutVars>
          <dgm:bulletEnabled val="1"/>
        </dgm:presLayoutVars>
      </dgm:prSet>
      <dgm:spPr/>
      <dgm:t>
        <a:bodyPr/>
        <a:lstStyle/>
        <a:p>
          <a:endParaRPr lang="ru-RU"/>
        </a:p>
      </dgm:t>
    </dgm:pt>
    <dgm:pt modelId="{85FD02C3-120C-4C90-B4E7-09E1E936BC5F}" type="pres">
      <dgm:prSet presAssocID="{8B833DB6-89DA-4A48-9E7B-538B8A860D36}" presName="sibTrans" presStyleLbl="sibTrans2D1" presStyleIdx="0" presStyleCnt="4"/>
      <dgm:spPr/>
      <dgm:t>
        <a:bodyPr/>
        <a:lstStyle/>
        <a:p>
          <a:endParaRPr lang="ru-RU"/>
        </a:p>
      </dgm:t>
    </dgm:pt>
    <dgm:pt modelId="{98AC0BAA-1B27-426E-BC0D-C289A7F485AC}" type="pres">
      <dgm:prSet presAssocID="{8B833DB6-89DA-4A48-9E7B-538B8A860D36}" presName="connectorText" presStyleLbl="sibTrans2D1" presStyleIdx="0" presStyleCnt="4"/>
      <dgm:spPr/>
      <dgm:t>
        <a:bodyPr/>
        <a:lstStyle/>
        <a:p>
          <a:endParaRPr lang="ru-RU"/>
        </a:p>
      </dgm:t>
    </dgm:pt>
    <dgm:pt modelId="{688DEC59-8094-4711-B8ED-738D84B63B84}" type="pres">
      <dgm:prSet presAssocID="{39E6AAB0-32CA-4AC1-A87C-62CB1631BB87}" presName="node" presStyleLbl="node1" presStyleIdx="1" presStyleCnt="5">
        <dgm:presLayoutVars>
          <dgm:bulletEnabled val="1"/>
        </dgm:presLayoutVars>
      </dgm:prSet>
      <dgm:spPr/>
      <dgm:t>
        <a:bodyPr/>
        <a:lstStyle/>
        <a:p>
          <a:endParaRPr lang="ru-RU"/>
        </a:p>
      </dgm:t>
    </dgm:pt>
    <dgm:pt modelId="{0F665B6A-A91C-4E67-ADB0-02851887D32C}" type="pres">
      <dgm:prSet presAssocID="{D31DB851-AFE5-43F5-8949-555E6BF96490}" presName="sibTrans" presStyleLbl="sibTrans2D1" presStyleIdx="1" presStyleCnt="4"/>
      <dgm:spPr/>
      <dgm:t>
        <a:bodyPr/>
        <a:lstStyle/>
        <a:p>
          <a:endParaRPr lang="ru-RU"/>
        </a:p>
      </dgm:t>
    </dgm:pt>
    <dgm:pt modelId="{F9B91F9A-71E3-4113-9AAE-C8A917DF0EA3}" type="pres">
      <dgm:prSet presAssocID="{D31DB851-AFE5-43F5-8949-555E6BF96490}" presName="connectorText" presStyleLbl="sibTrans2D1" presStyleIdx="1" presStyleCnt="4"/>
      <dgm:spPr/>
      <dgm:t>
        <a:bodyPr/>
        <a:lstStyle/>
        <a:p>
          <a:endParaRPr lang="ru-RU"/>
        </a:p>
      </dgm:t>
    </dgm:pt>
    <dgm:pt modelId="{544B071B-D7BD-47A2-B7B2-608C5922B6C3}" type="pres">
      <dgm:prSet presAssocID="{7605E51D-1CC2-4967-924B-CBFF85F7B4B7}" presName="node" presStyleLbl="node1" presStyleIdx="2" presStyleCnt="5">
        <dgm:presLayoutVars>
          <dgm:bulletEnabled val="1"/>
        </dgm:presLayoutVars>
      </dgm:prSet>
      <dgm:spPr/>
      <dgm:t>
        <a:bodyPr/>
        <a:lstStyle/>
        <a:p>
          <a:endParaRPr lang="ru-RU"/>
        </a:p>
      </dgm:t>
    </dgm:pt>
    <dgm:pt modelId="{5BEB1D08-C417-4528-9FC4-DA76F02937FC}" type="pres">
      <dgm:prSet presAssocID="{B678F041-0708-47EF-9B8B-78CB4C03CCAD}" presName="sibTrans" presStyleLbl="sibTrans2D1" presStyleIdx="2" presStyleCnt="4"/>
      <dgm:spPr/>
      <dgm:t>
        <a:bodyPr/>
        <a:lstStyle/>
        <a:p>
          <a:endParaRPr lang="ru-RU"/>
        </a:p>
      </dgm:t>
    </dgm:pt>
    <dgm:pt modelId="{45A33BA8-DC44-4D75-9A67-11EA4AA0B853}" type="pres">
      <dgm:prSet presAssocID="{B678F041-0708-47EF-9B8B-78CB4C03CCAD}" presName="connectorText" presStyleLbl="sibTrans2D1" presStyleIdx="2" presStyleCnt="4"/>
      <dgm:spPr/>
      <dgm:t>
        <a:bodyPr/>
        <a:lstStyle/>
        <a:p>
          <a:endParaRPr lang="ru-RU"/>
        </a:p>
      </dgm:t>
    </dgm:pt>
    <dgm:pt modelId="{A6437E1B-0434-4829-9A96-5FD9B591591A}" type="pres">
      <dgm:prSet presAssocID="{5D837BC8-7AF9-4F2E-B6DC-4F3B8E0FC765}" presName="node" presStyleLbl="node1" presStyleIdx="3" presStyleCnt="5">
        <dgm:presLayoutVars>
          <dgm:bulletEnabled val="1"/>
        </dgm:presLayoutVars>
      </dgm:prSet>
      <dgm:spPr/>
      <dgm:t>
        <a:bodyPr/>
        <a:lstStyle/>
        <a:p>
          <a:endParaRPr lang="ru-RU"/>
        </a:p>
      </dgm:t>
    </dgm:pt>
    <dgm:pt modelId="{05110733-0700-4E08-88E3-04EC1A1E5DC8}" type="pres">
      <dgm:prSet presAssocID="{06F771D7-5D17-48FF-9CE5-7DF5D8829497}" presName="sibTrans" presStyleLbl="sibTrans2D1" presStyleIdx="3" presStyleCnt="4"/>
      <dgm:spPr/>
      <dgm:t>
        <a:bodyPr/>
        <a:lstStyle/>
        <a:p>
          <a:endParaRPr lang="ru-RU"/>
        </a:p>
      </dgm:t>
    </dgm:pt>
    <dgm:pt modelId="{A4276830-E38B-49D3-9993-C8F8BFDCCBEB}" type="pres">
      <dgm:prSet presAssocID="{06F771D7-5D17-48FF-9CE5-7DF5D8829497}" presName="connectorText" presStyleLbl="sibTrans2D1" presStyleIdx="3" presStyleCnt="4"/>
      <dgm:spPr/>
      <dgm:t>
        <a:bodyPr/>
        <a:lstStyle/>
        <a:p>
          <a:endParaRPr lang="ru-RU"/>
        </a:p>
      </dgm:t>
    </dgm:pt>
    <dgm:pt modelId="{08CFAC6E-63F1-490E-8265-708ECA70E9A2}" type="pres">
      <dgm:prSet presAssocID="{C9E76D65-49CD-4208-87F5-A21E1D69357D}" presName="node" presStyleLbl="node1" presStyleIdx="4" presStyleCnt="5">
        <dgm:presLayoutVars>
          <dgm:bulletEnabled val="1"/>
        </dgm:presLayoutVars>
      </dgm:prSet>
      <dgm:spPr/>
      <dgm:t>
        <a:bodyPr/>
        <a:lstStyle/>
        <a:p>
          <a:endParaRPr lang="ru-RU"/>
        </a:p>
      </dgm:t>
    </dgm:pt>
  </dgm:ptLst>
  <dgm:cxnLst>
    <dgm:cxn modelId="{A3E15B59-2708-4382-AA21-F34D0637309D}" srcId="{16AE0D52-A1E3-4BD6-B8B5-CF65C93EF665}" destId="{7605E51D-1CC2-4967-924B-CBFF85F7B4B7}" srcOrd="2" destOrd="0" parTransId="{98BA2353-67D7-49D9-B6E1-3FE2B1243C60}" sibTransId="{B678F041-0708-47EF-9B8B-78CB4C03CCAD}"/>
    <dgm:cxn modelId="{734B76E9-72CF-4A08-9920-C33F55B13B7F}" type="presOf" srcId="{06F771D7-5D17-48FF-9CE5-7DF5D8829497}" destId="{A4276830-E38B-49D3-9993-C8F8BFDCCBEB}" srcOrd="1" destOrd="0" presId="urn:microsoft.com/office/officeart/2005/8/layout/process5"/>
    <dgm:cxn modelId="{2A4DFA24-AB7F-4320-AE39-2A8C65F5EEF1}" type="presOf" srcId="{39E6AAB0-32CA-4AC1-A87C-62CB1631BB87}" destId="{688DEC59-8094-4711-B8ED-738D84B63B84}" srcOrd="0" destOrd="0" presId="urn:microsoft.com/office/officeart/2005/8/layout/process5"/>
    <dgm:cxn modelId="{4C146186-BF98-423F-AD03-AE5F73A47DA8}" type="presOf" srcId="{7605E51D-1CC2-4967-924B-CBFF85F7B4B7}" destId="{544B071B-D7BD-47A2-B7B2-608C5922B6C3}" srcOrd="0" destOrd="0" presId="urn:microsoft.com/office/officeart/2005/8/layout/process5"/>
    <dgm:cxn modelId="{FA7905D1-FE34-4689-ABCD-DCEB742C9EFD}" type="presOf" srcId="{8B833DB6-89DA-4A48-9E7B-538B8A860D36}" destId="{85FD02C3-120C-4C90-B4E7-09E1E936BC5F}" srcOrd="0" destOrd="0" presId="urn:microsoft.com/office/officeart/2005/8/layout/process5"/>
    <dgm:cxn modelId="{9369E876-3432-47FB-B4DF-8A92BB2EDCC6}" type="presOf" srcId="{06F771D7-5D17-48FF-9CE5-7DF5D8829497}" destId="{05110733-0700-4E08-88E3-04EC1A1E5DC8}" srcOrd="0" destOrd="0" presId="urn:microsoft.com/office/officeart/2005/8/layout/process5"/>
    <dgm:cxn modelId="{4327449D-14C6-4539-840B-03486B96122A}" type="presOf" srcId="{D31DB851-AFE5-43F5-8949-555E6BF96490}" destId="{0F665B6A-A91C-4E67-ADB0-02851887D32C}" srcOrd="0" destOrd="0" presId="urn:microsoft.com/office/officeart/2005/8/layout/process5"/>
    <dgm:cxn modelId="{C54752BF-8828-49D3-8FC6-2D83202E7FBC}" type="presOf" srcId="{1435057F-5AB3-4027-B6C2-11C9DD6AD949}" destId="{8FD0DE6C-3641-41AF-B2A0-16C966C2B1AC}" srcOrd="0" destOrd="0" presId="urn:microsoft.com/office/officeart/2005/8/layout/process5"/>
    <dgm:cxn modelId="{88F7B230-A68B-4921-A573-22DC6FC8D151}" srcId="{16AE0D52-A1E3-4BD6-B8B5-CF65C93EF665}" destId="{C9E76D65-49CD-4208-87F5-A21E1D69357D}" srcOrd="4" destOrd="0" parTransId="{4B5F4976-4F5A-4E25-906F-661694D49B87}" sibTransId="{5FCB69FB-46E9-43B6-B284-D39C420685DA}"/>
    <dgm:cxn modelId="{B80E74C4-EBF5-4FDF-AAAD-0C748A95CCF7}" srcId="{16AE0D52-A1E3-4BD6-B8B5-CF65C93EF665}" destId="{5D837BC8-7AF9-4F2E-B6DC-4F3B8E0FC765}" srcOrd="3" destOrd="0" parTransId="{FA6E68EB-63E8-4D44-B101-127CB1BAB031}" sibTransId="{06F771D7-5D17-48FF-9CE5-7DF5D8829497}"/>
    <dgm:cxn modelId="{13847785-EA22-4692-B6BA-777C8D06E1C2}" type="presOf" srcId="{16AE0D52-A1E3-4BD6-B8B5-CF65C93EF665}" destId="{9E37DB03-D20D-4753-9D59-1ABF1E5D080A}" srcOrd="0" destOrd="0" presId="urn:microsoft.com/office/officeart/2005/8/layout/process5"/>
    <dgm:cxn modelId="{BB185C5F-4BCC-41BB-B76C-AED0AA1CF4FC}" srcId="{16AE0D52-A1E3-4BD6-B8B5-CF65C93EF665}" destId="{39E6AAB0-32CA-4AC1-A87C-62CB1631BB87}" srcOrd="1" destOrd="0" parTransId="{6819DF58-B7F6-43BE-94EC-6091F7D4EF0B}" sibTransId="{D31DB851-AFE5-43F5-8949-555E6BF96490}"/>
    <dgm:cxn modelId="{4C8D231C-D752-4DF0-BD03-307E98F2B8D4}" type="presOf" srcId="{B678F041-0708-47EF-9B8B-78CB4C03CCAD}" destId="{45A33BA8-DC44-4D75-9A67-11EA4AA0B853}" srcOrd="1" destOrd="0" presId="urn:microsoft.com/office/officeart/2005/8/layout/process5"/>
    <dgm:cxn modelId="{0FAA774E-222C-447B-A683-99157E2B52E1}" type="presOf" srcId="{B678F041-0708-47EF-9B8B-78CB4C03CCAD}" destId="{5BEB1D08-C417-4528-9FC4-DA76F02937FC}" srcOrd="0" destOrd="0" presId="urn:microsoft.com/office/officeart/2005/8/layout/process5"/>
    <dgm:cxn modelId="{3F68CDDD-1634-45C5-A793-325EB612110C}" type="presOf" srcId="{D31DB851-AFE5-43F5-8949-555E6BF96490}" destId="{F9B91F9A-71E3-4113-9AAE-C8A917DF0EA3}" srcOrd="1" destOrd="0" presId="urn:microsoft.com/office/officeart/2005/8/layout/process5"/>
    <dgm:cxn modelId="{2CD85121-CC9B-4684-B0C5-28E974F11266}" type="presOf" srcId="{C9E76D65-49CD-4208-87F5-A21E1D69357D}" destId="{08CFAC6E-63F1-490E-8265-708ECA70E9A2}" srcOrd="0" destOrd="0" presId="urn:microsoft.com/office/officeart/2005/8/layout/process5"/>
    <dgm:cxn modelId="{D2424C7B-7BC1-49F3-9AF2-BCFABF0F99C5}" srcId="{16AE0D52-A1E3-4BD6-B8B5-CF65C93EF665}" destId="{1435057F-5AB3-4027-B6C2-11C9DD6AD949}" srcOrd="0" destOrd="0" parTransId="{A2A47ED4-18D0-455A-8E74-43A8FF62FDFE}" sibTransId="{8B833DB6-89DA-4A48-9E7B-538B8A860D36}"/>
    <dgm:cxn modelId="{AC8B4E17-480C-4D66-837C-0AAF87870DAB}" type="presOf" srcId="{5D837BC8-7AF9-4F2E-B6DC-4F3B8E0FC765}" destId="{A6437E1B-0434-4829-9A96-5FD9B591591A}" srcOrd="0" destOrd="0" presId="urn:microsoft.com/office/officeart/2005/8/layout/process5"/>
    <dgm:cxn modelId="{F8467146-CE33-4C43-B9E5-8267ACA644C5}" type="presOf" srcId="{8B833DB6-89DA-4A48-9E7B-538B8A860D36}" destId="{98AC0BAA-1B27-426E-BC0D-C289A7F485AC}" srcOrd="1" destOrd="0" presId="urn:microsoft.com/office/officeart/2005/8/layout/process5"/>
    <dgm:cxn modelId="{B5795964-D72D-4B14-8BE2-8C89CA09BEDF}" type="presParOf" srcId="{9E37DB03-D20D-4753-9D59-1ABF1E5D080A}" destId="{8FD0DE6C-3641-41AF-B2A0-16C966C2B1AC}" srcOrd="0" destOrd="0" presId="urn:microsoft.com/office/officeart/2005/8/layout/process5"/>
    <dgm:cxn modelId="{944A9579-4005-4F6B-A958-4BD041D8E06F}" type="presParOf" srcId="{9E37DB03-D20D-4753-9D59-1ABF1E5D080A}" destId="{85FD02C3-120C-4C90-B4E7-09E1E936BC5F}" srcOrd="1" destOrd="0" presId="urn:microsoft.com/office/officeart/2005/8/layout/process5"/>
    <dgm:cxn modelId="{AE4AF465-5869-435F-B794-985924659E75}" type="presParOf" srcId="{85FD02C3-120C-4C90-B4E7-09E1E936BC5F}" destId="{98AC0BAA-1B27-426E-BC0D-C289A7F485AC}" srcOrd="0" destOrd="0" presId="urn:microsoft.com/office/officeart/2005/8/layout/process5"/>
    <dgm:cxn modelId="{C1EC08FC-727C-49A5-84C8-B7485C3C2C0C}" type="presParOf" srcId="{9E37DB03-D20D-4753-9D59-1ABF1E5D080A}" destId="{688DEC59-8094-4711-B8ED-738D84B63B84}" srcOrd="2" destOrd="0" presId="urn:microsoft.com/office/officeart/2005/8/layout/process5"/>
    <dgm:cxn modelId="{44AFEA29-FB45-4E96-A897-EEF27638E6D5}" type="presParOf" srcId="{9E37DB03-D20D-4753-9D59-1ABF1E5D080A}" destId="{0F665B6A-A91C-4E67-ADB0-02851887D32C}" srcOrd="3" destOrd="0" presId="urn:microsoft.com/office/officeart/2005/8/layout/process5"/>
    <dgm:cxn modelId="{8E1EF36F-9F5E-4CAC-A0CB-FB5AC2D0FFEB}" type="presParOf" srcId="{0F665B6A-A91C-4E67-ADB0-02851887D32C}" destId="{F9B91F9A-71E3-4113-9AAE-C8A917DF0EA3}" srcOrd="0" destOrd="0" presId="urn:microsoft.com/office/officeart/2005/8/layout/process5"/>
    <dgm:cxn modelId="{B9070382-54B4-4429-A029-6153302A9725}" type="presParOf" srcId="{9E37DB03-D20D-4753-9D59-1ABF1E5D080A}" destId="{544B071B-D7BD-47A2-B7B2-608C5922B6C3}" srcOrd="4" destOrd="0" presId="urn:microsoft.com/office/officeart/2005/8/layout/process5"/>
    <dgm:cxn modelId="{31EC8CDD-A30D-41E5-BCF2-8B409EC47C52}" type="presParOf" srcId="{9E37DB03-D20D-4753-9D59-1ABF1E5D080A}" destId="{5BEB1D08-C417-4528-9FC4-DA76F02937FC}" srcOrd="5" destOrd="0" presId="urn:microsoft.com/office/officeart/2005/8/layout/process5"/>
    <dgm:cxn modelId="{B0E71761-A6CE-4587-A53C-F67455C6FF63}" type="presParOf" srcId="{5BEB1D08-C417-4528-9FC4-DA76F02937FC}" destId="{45A33BA8-DC44-4D75-9A67-11EA4AA0B853}" srcOrd="0" destOrd="0" presId="urn:microsoft.com/office/officeart/2005/8/layout/process5"/>
    <dgm:cxn modelId="{0A83E707-6EFB-464D-AF09-E7FA8F198C4F}" type="presParOf" srcId="{9E37DB03-D20D-4753-9D59-1ABF1E5D080A}" destId="{A6437E1B-0434-4829-9A96-5FD9B591591A}" srcOrd="6" destOrd="0" presId="urn:microsoft.com/office/officeart/2005/8/layout/process5"/>
    <dgm:cxn modelId="{B7DC5220-7743-48B7-B440-B51BF3F131E5}" type="presParOf" srcId="{9E37DB03-D20D-4753-9D59-1ABF1E5D080A}" destId="{05110733-0700-4E08-88E3-04EC1A1E5DC8}" srcOrd="7" destOrd="0" presId="urn:microsoft.com/office/officeart/2005/8/layout/process5"/>
    <dgm:cxn modelId="{63BFC359-B2A4-4D0B-8665-6CF53E1EB20C}" type="presParOf" srcId="{05110733-0700-4E08-88E3-04EC1A1E5DC8}" destId="{A4276830-E38B-49D3-9993-C8F8BFDCCBEB}" srcOrd="0" destOrd="0" presId="urn:microsoft.com/office/officeart/2005/8/layout/process5"/>
    <dgm:cxn modelId="{03BAF235-681F-4D20-8344-B1992C903A36}" type="presParOf" srcId="{9E37DB03-D20D-4753-9D59-1ABF1E5D080A}" destId="{08CFAC6E-63F1-490E-8265-708ECA70E9A2}"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6/5/2014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6/5/2014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6/5/2014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6/5/2014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F463A-BC7C-46EE-9F1E-7F377CCA4891}" type="datetimeFigureOut">
              <a:rPr lang="en-US" smtClean="0"/>
              <a:pPr/>
              <a:t>6/5/2014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F463A-BC7C-46EE-9F1E-7F377CCA4891}" type="datetimeFigureOut">
              <a:rPr lang="en-US" smtClean="0"/>
              <a:pPr/>
              <a:t>6/5/2014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F463A-BC7C-46EE-9F1E-7F377CCA4891}" type="datetimeFigureOut">
              <a:rPr lang="en-US" smtClean="0"/>
              <a:pPr/>
              <a:t>6/5/2014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F463A-BC7C-46EE-9F1E-7F377CCA4891}" type="datetimeFigureOut">
              <a:rPr lang="en-US" smtClean="0"/>
              <a:pPr/>
              <a:t>6/5/2014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F463A-BC7C-46EE-9F1E-7F377CCA4891}" type="datetimeFigureOut">
              <a:rPr lang="en-US" smtClean="0"/>
              <a:pPr/>
              <a:t>6/5/2014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6/5/2014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6/5/2014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F463A-BC7C-46EE-9F1E-7F377CCA4891}" type="datetimeFigureOut">
              <a:rPr lang="en-US" smtClean="0"/>
              <a:pPr/>
              <a:t>6/5/2014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3448D-3A78-4528-A469-B745A65DA48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latinLnBrk="0">
        <a:spcBef>
          <a:spcPct val="0"/>
        </a:spcBef>
        <a:buNone/>
        <a:defRPr sz="4400" kern="1200">
          <a:solidFill>
            <a:schemeClr val="tx1"/>
          </a:solidFill>
          <a:latin typeface="+mj-lt"/>
          <a:ea typeface="+mj-ea"/>
          <a:cs typeface="+mj-cs"/>
        </a:defRPr>
      </a:lvl1pPr>
    </p:titleStyle>
    <p:bodyStyle>
      <a:lvl1pPr marL="342900" indent="-342900" algn="l" defTabSz="914400" rtl="0" latinLnBrk="0">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latinLnBrk="0">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latinLnBrk="0">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latinLnBrk="0">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latinLnBrk="0">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dirty="0"/>
          </a:p>
        </p:txBody>
      </p:sp>
      <p:sp>
        <p:nvSpPr>
          <p:cNvPr id="5" name="Объект 4"/>
          <p:cNvSpPr>
            <a:spLocks noGrp="1"/>
          </p:cNvSpPr>
          <p:nvPr>
            <p:ph idx="1"/>
          </p:nvPr>
        </p:nvSpPr>
        <p:spPr/>
        <p:txBody>
          <a:bodyPr>
            <a:normAutofit/>
          </a:bodyPr>
          <a:lstStyle/>
          <a:p>
            <a:pPr marL="0" indent="0" algn="ctr">
              <a:buNone/>
            </a:pPr>
            <a:r>
              <a:rPr lang="uk-UA"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Портфоліо </a:t>
            </a:r>
          </a:p>
          <a:p>
            <a:pPr marL="0" indent="0" algn="ctr">
              <a:buNone/>
            </a:pPr>
            <a:r>
              <a:rPr lang="uk-UA"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4 – Б класу</a:t>
            </a:r>
          </a:p>
          <a:p>
            <a:pPr marL="0" indent="0" algn="ctr">
              <a:buNone/>
            </a:pPr>
            <a:r>
              <a:rPr lang="uk-UA"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Спеціалізованої </a:t>
            </a:r>
          </a:p>
          <a:p>
            <a:pPr marL="0" indent="0" algn="ctr">
              <a:buNone/>
            </a:pPr>
            <a:r>
              <a:rPr lang="uk-UA"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з</a:t>
            </a:r>
            <a:r>
              <a:rPr lang="uk-UA"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агальноосвітньої школи</a:t>
            </a:r>
          </a:p>
          <a:p>
            <a:pPr marL="0" indent="0" algn="ctr">
              <a:buNone/>
            </a:pPr>
            <a:r>
              <a:rPr lang="uk-UA" sz="4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І – ІІІ ступенів № 14</a:t>
            </a:r>
            <a:endParaRPr lang="ru-RU" sz="4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50" y="0"/>
            <a:ext cx="2952750" cy="3333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heel(1)">
                                      <p:cBhvr>
                                        <p:cTn id="13" dur="2000"/>
                                        <p:tgtEl>
                                          <p:spTgt spid="5">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heel(1)">
                                      <p:cBhvr>
                                        <p:cTn id="16" dur="2000"/>
                                        <p:tgtEl>
                                          <p:spTgt spid="5">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heel(1)">
                                      <p:cBhvr>
                                        <p:cTn id="19"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6600" dirty="0" smtClean="0"/>
              <a:t>                    </a:t>
            </a:r>
            <a:r>
              <a:rPr lang="uk-UA" sz="6600" b="1" dirty="0" smtClean="0">
                <a:solidFill>
                  <a:srgbClr val="00B050"/>
                </a:solidFill>
              </a:rPr>
              <a:t>Сантрійка</a:t>
            </a:r>
            <a:r>
              <a:rPr lang="uk-UA" sz="6600" dirty="0" smtClean="0"/>
              <a:t> </a:t>
            </a:r>
            <a:endParaRPr lang="ru-RU" sz="6600"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29400" y="1311729"/>
            <a:ext cx="2362200" cy="2955471"/>
          </a:xfrm>
          <a:prstGeom prst="rect">
            <a:avLst/>
          </a:prstGeom>
          <a:ln>
            <a:noFill/>
          </a:ln>
          <a:effectLst>
            <a:softEdge rad="112500"/>
          </a:effec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54429"/>
            <a:ext cx="2819400" cy="2514600"/>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2362200"/>
            <a:ext cx="2647950" cy="3733800"/>
          </a:xfrm>
          <a:prstGeom prst="rect">
            <a:avLst/>
          </a:prstGeom>
          <a:ln>
            <a:noFill/>
          </a:ln>
          <a:effectLst>
            <a:softEdge rad="112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2781300"/>
            <a:ext cx="2819400" cy="2895600"/>
          </a:xfrm>
          <a:prstGeom prst="rect">
            <a:avLst/>
          </a:prstGeom>
          <a:ln>
            <a:noFill/>
          </a:ln>
          <a:effectLst>
            <a:softEdge rad="112500"/>
          </a:effectLst>
        </p:spPr>
      </p:pic>
      <p:sp>
        <p:nvSpPr>
          <p:cNvPr id="8" name="Прямоугольник 7"/>
          <p:cNvSpPr/>
          <p:nvPr/>
        </p:nvSpPr>
        <p:spPr>
          <a:xfrm>
            <a:off x="6629400" y="4495800"/>
            <a:ext cx="2286000" cy="838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uk-UA" dirty="0" smtClean="0"/>
              <a:t>Миронюк </a:t>
            </a:r>
          </a:p>
          <a:p>
            <a:pPr algn="ctr"/>
            <a:r>
              <a:rPr lang="uk-UA" dirty="0" smtClean="0"/>
              <a:t>Карина</a:t>
            </a:r>
            <a:endParaRPr lang="ru-RU" dirty="0"/>
          </a:p>
        </p:txBody>
      </p:sp>
      <p:sp>
        <p:nvSpPr>
          <p:cNvPr id="9" name="Прямоугольник 8"/>
          <p:cNvSpPr/>
          <p:nvPr/>
        </p:nvSpPr>
        <p:spPr>
          <a:xfrm>
            <a:off x="3886200" y="6096000"/>
            <a:ext cx="2647949"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k-UA" dirty="0" smtClean="0"/>
              <a:t>Лиховідова Даша</a:t>
            </a:r>
            <a:endParaRPr lang="ru-RU" dirty="0"/>
          </a:p>
        </p:txBody>
      </p:sp>
      <p:sp>
        <p:nvSpPr>
          <p:cNvPr id="10" name="Прямоугольник 9"/>
          <p:cNvSpPr/>
          <p:nvPr/>
        </p:nvSpPr>
        <p:spPr>
          <a:xfrm>
            <a:off x="609600" y="5671457"/>
            <a:ext cx="26670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uk-UA" dirty="0" smtClean="0"/>
              <a:t>Суворова </a:t>
            </a:r>
          </a:p>
          <a:p>
            <a:pPr algn="ctr"/>
            <a:r>
              <a:rPr lang="uk-UA" dirty="0" smtClean="0"/>
              <a:t>Аліса</a:t>
            </a:r>
            <a:endParaRPr lang="ru-RU" dirty="0"/>
          </a:p>
        </p:txBody>
      </p:sp>
    </p:spTree>
    <p:extLst>
      <p:ext uri="{BB962C8B-B14F-4D97-AF65-F5344CB8AC3E}">
        <p14:creationId xmlns:p14="http://schemas.microsoft.com/office/powerpoint/2010/main" val="19307474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randombar(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8000" b="1" i="1" dirty="0" smtClean="0"/>
              <a:t>            Фізорги </a:t>
            </a:r>
            <a:endParaRPr lang="ru-RU" sz="8000" b="1" i="1"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52400"/>
            <a:ext cx="3076575" cy="2057400"/>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9167" y="1527810"/>
            <a:ext cx="1443593" cy="220599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422725"/>
            <a:ext cx="1524000" cy="222928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740" y="4071256"/>
            <a:ext cx="1775460" cy="2553281"/>
          </a:xfrm>
          <a:prstGeom prst="rect">
            <a:avLst/>
          </a:prstGeom>
        </p:spPr>
      </p:pic>
      <p:sp>
        <p:nvSpPr>
          <p:cNvPr id="8" name="Прямоугольник 7"/>
          <p:cNvSpPr/>
          <p:nvPr/>
        </p:nvSpPr>
        <p:spPr>
          <a:xfrm>
            <a:off x="2209800" y="2683764"/>
            <a:ext cx="3048000" cy="66903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uk-UA" dirty="0" smtClean="0"/>
              <a:t>Блакитний Андрій</a:t>
            </a:r>
            <a:endParaRPr lang="ru-RU" dirty="0"/>
          </a:p>
        </p:txBody>
      </p:sp>
      <p:sp>
        <p:nvSpPr>
          <p:cNvPr id="9" name="Прямоугольник 8"/>
          <p:cNvSpPr/>
          <p:nvPr/>
        </p:nvSpPr>
        <p:spPr>
          <a:xfrm>
            <a:off x="7010400" y="1981200"/>
            <a:ext cx="1905000" cy="914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uk-UA" dirty="0" smtClean="0"/>
              <a:t>Цаплін </a:t>
            </a:r>
          </a:p>
          <a:p>
            <a:pPr algn="ctr"/>
            <a:r>
              <a:rPr lang="uk-UA" dirty="0" smtClean="0"/>
              <a:t>Олександр</a:t>
            </a:r>
            <a:endParaRPr lang="ru-RU" dirty="0"/>
          </a:p>
        </p:txBody>
      </p:sp>
      <p:sp>
        <p:nvSpPr>
          <p:cNvPr id="10" name="Прямоугольник 9"/>
          <p:cNvSpPr/>
          <p:nvPr/>
        </p:nvSpPr>
        <p:spPr>
          <a:xfrm>
            <a:off x="5562600" y="4953000"/>
            <a:ext cx="2819400" cy="1143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dirty="0" smtClean="0"/>
              <a:t>Назаренко </a:t>
            </a:r>
          </a:p>
          <a:p>
            <a:pPr algn="ctr"/>
            <a:r>
              <a:rPr lang="uk-UA" dirty="0" smtClean="0"/>
              <a:t>Ваелентин</a:t>
            </a:r>
            <a:endParaRPr lang="ru-RU" dirty="0"/>
          </a:p>
        </p:txBody>
      </p:sp>
    </p:spTree>
    <p:extLst>
      <p:ext uri="{BB962C8B-B14F-4D97-AF65-F5344CB8AC3E}">
        <p14:creationId xmlns:p14="http://schemas.microsoft.com/office/powerpoint/2010/main" val="5739972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ircle(in)">
                                      <p:cBhvr>
                                        <p:cTn id="38" dur="2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uk-UA"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uk-UA"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uk-UA"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Зайнятість </a:t>
            </a:r>
            <a:r>
              <a:rPr lang="uk-UA"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учнів</a:t>
            </a:r>
            <a:br>
              <a:rPr lang="uk-UA"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uk-UA"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у </a:t>
            </a:r>
            <a:r>
              <a:rPr lang="uk-UA"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гуртках</a:t>
            </a:r>
            <a:r>
              <a:rPr lang="ru-RU"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ru-RU"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endParaRPr lang="ru-RU" dirty="0"/>
          </a:p>
        </p:txBody>
      </p:sp>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61330"/>
            <a:ext cx="1981200" cy="1667470"/>
          </a:xfrm>
          <a:prstGeom prst="rect">
            <a:avLst/>
          </a:prstGeom>
          <a:ln>
            <a:noFill/>
          </a:ln>
          <a:effectLst>
            <a:softEdge rad="112500"/>
          </a:effectLst>
        </p:spPr>
      </p:pic>
      <p:sp>
        <p:nvSpPr>
          <p:cNvPr id="4" name="Прямоугольник 3"/>
          <p:cNvSpPr/>
          <p:nvPr/>
        </p:nvSpPr>
        <p:spPr>
          <a:xfrm>
            <a:off x="1676400" y="304800"/>
            <a:ext cx="184730" cy="923330"/>
          </a:xfrm>
          <a:prstGeom prst="rect">
            <a:avLst/>
          </a:prstGeom>
          <a:noFill/>
        </p:spPr>
        <p:txBody>
          <a:bodyPr wrap="none" lIns="91440" tIns="45720" rIns="91440" bIns="45720">
            <a:spAutoFit/>
          </a:bodyPr>
          <a:lstStyle/>
          <a:p>
            <a:pPr algn="ct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8" name="Диаграмма 7"/>
          <p:cNvGraphicFramePr/>
          <p:nvPr>
            <p:extLst>
              <p:ext uri="{D42A27DB-BD31-4B8C-83A1-F6EECF244321}">
                <p14:modId xmlns:p14="http://schemas.microsoft.com/office/powerpoint/2010/main" val="3019702148"/>
              </p:ext>
            </p:extLst>
          </p:nvPr>
        </p:nvGraphicFramePr>
        <p:xfrm>
          <a:off x="1524000" y="17526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69923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8"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0" y="274638"/>
            <a:ext cx="5638800" cy="1143000"/>
          </a:xfrm>
        </p:spPr>
        <p:txBody>
          <a:bodyPr>
            <a:noAutofit/>
          </a:bodyPr>
          <a:lstStyle/>
          <a:p>
            <a:r>
              <a:rPr lang="uk-UA" b="1" dirty="0" smtClean="0">
                <a:solidFill>
                  <a:srgbClr val="7030A0"/>
                </a:solidFill>
                <a:latin typeface="Times New Roman" pitchFamily="18" charset="0"/>
                <a:cs typeface="Times New Roman" pitchFamily="18" charset="0"/>
              </a:rPr>
              <a:t>Стан здоров'я учнів</a:t>
            </a:r>
            <a:endParaRPr lang="ru-RU" b="1" dirty="0">
              <a:solidFill>
                <a:srgbClr val="7030A0"/>
              </a:solidFill>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2400"/>
            <a:ext cx="2286000" cy="2743200"/>
          </a:xfrm>
        </p:spPr>
      </p:pic>
      <p:graphicFrame>
        <p:nvGraphicFramePr>
          <p:cNvPr id="5" name="Диаграмма 4"/>
          <p:cNvGraphicFramePr/>
          <p:nvPr>
            <p:extLst>
              <p:ext uri="{D42A27DB-BD31-4B8C-83A1-F6EECF244321}">
                <p14:modId xmlns:p14="http://schemas.microsoft.com/office/powerpoint/2010/main" val="113859462"/>
              </p:ext>
            </p:extLst>
          </p:nvPr>
        </p:nvGraphicFramePr>
        <p:xfrm>
          <a:off x="1524000" y="1397000"/>
          <a:ext cx="7086600" cy="492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46296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r>
            <a:br>
              <a:rPr lang="uk-UA"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uk-UA"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uk-UA"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Соціальний </a:t>
            </a:r>
            <a:r>
              <a:rPr lang="uk-UA"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стан</a:t>
            </a:r>
            <a:br>
              <a:rPr lang="uk-UA"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uk-UA"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класу</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r>
            <a:b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endParaRPr lang="ru-RU"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368676853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60047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br>
              <a:rPr lang="uk-UA"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uk-UA"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uk-UA"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uk-UA" b="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Інтелектуальний </a:t>
            </a:r>
            <a:r>
              <a:rPr lang="uk-UA"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
            </a:r>
            <a:br>
              <a:rPr lang="uk-UA"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br>
            <a:r>
              <a:rPr lang="uk-UA" b="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                          рівень </a:t>
            </a:r>
            <a:r>
              <a:rPr lang="uk-UA"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учнів</a:t>
            </a:r>
            <a:r>
              <a:rPr lang="ru-RU"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
            </a:r>
            <a:br>
              <a:rPr lang="ru-RU"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br>
            <a:endParaRPr lang="ru-RU" dirty="0">
              <a:solidFill>
                <a:srgbClr val="FFFF00"/>
              </a:solidFill>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413445939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01280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 calcmode="lin" valueType="num">
                                      <p:cBhvr>
                                        <p:cTn id="14" dur="500" fill="hold"/>
                                        <p:tgtEl>
                                          <p:spTgt spid="5"/>
                                        </p:tgtEl>
                                        <p:attrNameLst>
                                          <p:attrName>style.rotation</p:attrName>
                                        </p:attrNameLst>
                                      </p:cBhvr>
                                      <p:tavLst>
                                        <p:tav tm="0">
                                          <p:val>
                                            <p:fltVal val="360"/>
                                          </p:val>
                                        </p:tav>
                                        <p:tav tm="100000">
                                          <p:val>
                                            <p:fltVal val="0"/>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i="1" dirty="0" smtClean="0">
                <a:solidFill>
                  <a:srgbClr val="FF0000"/>
                </a:solidFill>
              </a:rPr>
              <a:t>                    </a:t>
            </a:r>
            <a:r>
              <a:rPr lang="uk-UA" sz="6000" b="1" i="1" dirty="0" smtClean="0">
                <a:solidFill>
                  <a:srgbClr val="FF0000"/>
                </a:solidFill>
              </a:rPr>
              <a:t>Наші цінності</a:t>
            </a:r>
            <a:endParaRPr lang="ru-RU" sz="6000" b="1" i="1" dirty="0">
              <a:solidFill>
                <a:srgbClr val="FF0000"/>
              </a:solidFill>
            </a:endParaRPr>
          </a:p>
        </p:txBody>
      </p:sp>
      <p:sp>
        <p:nvSpPr>
          <p:cNvPr id="3" name="Объект 2"/>
          <p:cNvSpPr>
            <a:spLocks noGrp="1"/>
          </p:cNvSpPr>
          <p:nvPr>
            <p:ph idx="1"/>
          </p:nvPr>
        </p:nvSpPr>
        <p:spPr/>
        <p:txBody>
          <a:bodyPr/>
          <a:lstStyle/>
          <a:p>
            <a:pPr marL="0" indent="0">
              <a:buNone/>
            </a:pPr>
            <a:endParaRPr lang="ru-RU" dirty="0"/>
          </a:p>
        </p:txBody>
      </p:sp>
      <p:sp>
        <p:nvSpPr>
          <p:cNvPr id="5" name="Выноска-облако 4"/>
          <p:cNvSpPr/>
          <p:nvPr/>
        </p:nvSpPr>
        <p:spPr>
          <a:xfrm>
            <a:off x="685800" y="1754124"/>
            <a:ext cx="3048000" cy="1524000"/>
          </a:xfrm>
          <a:prstGeom prst="cloud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uk-UA" sz="4400" dirty="0" smtClean="0">
                <a:solidFill>
                  <a:srgbClr val="FF0000"/>
                </a:solidFill>
                <a:latin typeface="Times New Roman" pitchFamily="18" charset="0"/>
                <a:cs typeface="Times New Roman" pitchFamily="18" charset="0"/>
              </a:rPr>
              <a:t>Родина</a:t>
            </a:r>
            <a:endParaRPr lang="ru-RU" sz="4400" dirty="0">
              <a:solidFill>
                <a:srgbClr val="FF0000"/>
              </a:solidFill>
              <a:latin typeface="Times New Roman" pitchFamily="18" charset="0"/>
              <a:cs typeface="Times New Roman" pitchFamily="18" charset="0"/>
            </a:endParaRPr>
          </a:p>
        </p:txBody>
      </p:sp>
      <p:sp>
        <p:nvSpPr>
          <p:cNvPr id="6" name="Выноска-облако 5"/>
          <p:cNvSpPr/>
          <p:nvPr/>
        </p:nvSpPr>
        <p:spPr>
          <a:xfrm>
            <a:off x="5105400" y="1828800"/>
            <a:ext cx="3124200" cy="1374648"/>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4400" dirty="0" smtClean="0">
                <a:solidFill>
                  <a:srgbClr val="002060"/>
                </a:solidFill>
              </a:rPr>
              <a:t>Повага</a:t>
            </a:r>
            <a:endParaRPr lang="ru-RU" sz="4400" dirty="0">
              <a:solidFill>
                <a:srgbClr val="002060"/>
              </a:solidFill>
            </a:endParaRPr>
          </a:p>
        </p:txBody>
      </p:sp>
      <p:sp>
        <p:nvSpPr>
          <p:cNvPr id="7" name="Выноска-облако 6"/>
          <p:cNvSpPr/>
          <p:nvPr/>
        </p:nvSpPr>
        <p:spPr>
          <a:xfrm>
            <a:off x="3048000" y="3352800"/>
            <a:ext cx="2971800" cy="1298448"/>
          </a:xfrm>
          <a:prstGeom prst="cloud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uk-UA" sz="4000" dirty="0" smtClean="0"/>
              <a:t>Дружба </a:t>
            </a:r>
            <a:endParaRPr lang="ru-RU" sz="4000" dirty="0"/>
          </a:p>
        </p:txBody>
      </p:sp>
      <p:sp>
        <p:nvSpPr>
          <p:cNvPr id="8" name="Выноска-облако 7"/>
          <p:cNvSpPr/>
          <p:nvPr/>
        </p:nvSpPr>
        <p:spPr>
          <a:xfrm>
            <a:off x="533400" y="4419600"/>
            <a:ext cx="2667000" cy="1453896"/>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uk-UA" sz="3200" dirty="0" smtClean="0">
                <a:solidFill>
                  <a:srgbClr val="FFFF00"/>
                </a:solidFill>
              </a:rPr>
              <a:t>Свобода </a:t>
            </a:r>
            <a:endParaRPr lang="ru-RU" sz="3200" dirty="0">
              <a:solidFill>
                <a:srgbClr val="FFFF00"/>
              </a:solidFill>
            </a:endParaRPr>
          </a:p>
        </p:txBody>
      </p:sp>
      <p:sp>
        <p:nvSpPr>
          <p:cNvPr id="9" name="Выноска-облако 8"/>
          <p:cNvSpPr/>
          <p:nvPr/>
        </p:nvSpPr>
        <p:spPr>
          <a:xfrm>
            <a:off x="5638800" y="4419600"/>
            <a:ext cx="2895600" cy="1339596"/>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3200" dirty="0" smtClean="0">
                <a:solidFill>
                  <a:srgbClr val="00B050"/>
                </a:solidFill>
              </a:rPr>
              <a:t>Розвиток </a:t>
            </a:r>
            <a:endParaRPr lang="ru-RU" sz="3200" dirty="0">
              <a:solidFill>
                <a:srgbClr val="00B050"/>
              </a:solidFill>
            </a:endParaRPr>
          </a:p>
        </p:txBody>
      </p:sp>
      <p:sp>
        <p:nvSpPr>
          <p:cNvPr id="10" name="Стрелка вправо 9"/>
          <p:cNvSpPr/>
          <p:nvPr/>
        </p:nvSpPr>
        <p:spPr>
          <a:xfrm>
            <a:off x="3962400" y="21960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углом 11"/>
          <p:cNvSpPr/>
          <p:nvPr/>
        </p:nvSpPr>
        <p:spPr>
          <a:xfrm rot="10502028">
            <a:off x="6704771" y="3228486"/>
            <a:ext cx="1106252" cy="74570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3" name="Стрелка углом вверх 12"/>
          <p:cNvSpPr/>
          <p:nvPr/>
        </p:nvSpPr>
        <p:spPr>
          <a:xfrm rot="10800000">
            <a:off x="1784603" y="3658979"/>
            <a:ext cx="850392"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право 13"/>
          <p:cNvSpPr/>
          <p:nvPr/>
        </p:nvSpPr>
        <p:spPr>
          <a:xfrm>
            <a:off x="3816096" y="5015484"/>
            <a:ext cx="14356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964640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inVertical)">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P spid="10"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normAutofit/>
          </a:bodyPr>
          <a:lstStyle/>
          <a:p>
            <a:pPr marL="0" indent="0" algn="ctr">
              <a:buNone/>
            </a:pPr>
            <a:r>
              <a:rPr lang="uk-UA" sz="9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Розділ ІІ</a:t>
            </a:r>
          </a:p>
          <a:p>
            <a:pPr marL="0" indent="0" algn="ctr">
              <a:buNone/>
            </a:pPr>
            <a:r>
              <a:rPr lang="uk-UA" sz="9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Освіта</a:t>
            </a:r>
            <a:endParaRPr lang="ru-RU" sz="9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381000"/>
            <a:ext cx="1752600" cy="1643063"/>
          </a:xfrm>
          <a:prstGeom prst="rect">
            <a:avLst/>
          </a:prstGeom>
        </p:spPr>
      </p:pic>
    </p:spTree>
    <p:extLst>
      <p:ext uri="{BB962C8B-B14F-4D97-AF65-F5344CB8AC3E}">
        <p14:creationId xmlns:p14="http://schemas.microsoft.com/office/powerpoint/2010/main" val="12613851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noAutofit/>
          </a:bodyPr>
          <a:lstStyle/>
          <a:p>
            <a:pPr>
              <a:buFont typeface="Wingdings" pitchFamily="2" charset="2"/>
              <a:buChar char="Ø"/>
            </a:pPr>
            <a:r>
              <a:rPr lang="en-US" sz="2400" b="1" i="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2008 </a:t>
            </a:r>
            <a:r>
              <a:rPr lang="uk-UA" sz="2400" b="1" i="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рік – закінчила педагогічний університет ім. В.Винниченка і отримала повну вищу освіту за спеціальністю «Педагогіка та методика середньої освіти. Трудове навчання». Та здобула кваліфікацію вчителя трудового навчання (обслуговуюча праця), основи економіки та креслення, основ безпеки життєдіяльності основної середньої та школи.</a:t>
            </a:r>
          </a:p>
          <a:p>
            <a:pPr>
              <a:buFont typeface="Wingdings" pitchFamily="2" charset="2"/>
              <a:buChar char="Ø"/>
            </a:pPr>
            <a:endParaRPr lang="uk-UA" sz="2400" b="1" i="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buFont typeface="Wingdings" pitchFamily="2" charset="2"/>
              <a:buChar char="Ø"/>
            </a:pPr>
            <a:r>
              <a:rPr lang="uk-UA" sz="2400" b="1" i="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2014 рік – закінчила факультет педагогіки та психології і здобула кваліфікацію вчителя початкових класів та організатора початкової школи.</a:t>
            </a:r>
            <a:endParaRPr lang="ru-RU" sz="2400" b="1"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481217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3943"/>
            <a:ext cx="4419600" cy="3200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63943"/>
            <a:ext cx="4276344" cy="315468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835729" y="1866902"/>
            <a:ext cx="3581399" cy="57912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0958893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pPr marL="0" indent="0" algn="ctr">
              <a:buNone/>
            </a:pPr>
            <a:r>
              <a:rPr lang="uk-UA" sz="8800" b="1" i="1" dirty="0" smtClean="0">
                <a:solidFill>
                  <a:srgbClr val="1DCA10"/>
                </a:solidFill>
                <a:latin typeface="Times New Roman" pitchFamily="18" charset="0"/>
                <a:cs typeface="Times New Roman" pitchFamily="18" charset="0"/>
              </a:rPr>
              <a:t>Розділ І</a:t>
            </a:r>
          </a:p>
          <a:p>
            <a:pPr marL="0" indent="0" algn="ctr">
              <a:buNone/>
            </a:pPr>
            <a:r>
              <a:rPr lang="uk-UA" sz="6600" b="1" i="1" dirty="0" smtClean="0">
                <a:solidFill>
                  <a:srgbClr val="FF0000"/>
                </a:solidFill>
                <a:latin typeface="Times New Roman" pitchFamily="18" charset="0"/>
                <a:cs typeface="Times New Roman" pitchFamily="18" charset="0"/>
              </a:rPr>
              <a:t>Візитна картка</a:t>
            </a:r>
            <a:endParaRPr lang="ru-RU" sz="66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415383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r>
              <a:rPr lang="uk-UA" sz="7200" b="1" dirty="0" smtClean="0">
                <a:solidFill>
                  <a:srgbClr val="FF0000"/>
                </a:solidFill>
                <a:effectLst>
                  <a:outerShdw blurRad="38100" dist="38100" dir="2700000" algn="tl">
                    <a:srgbClr val="000000">
                      <a:alpha val="43137"/>
                    </a:srgbClr>
                  </a:outerShdw>
                </a:effectLst>
              </a:rPr>
              <a:t>Розділ ІІІ</a:t>
            </a:r>
          </a:p>
          <a:p>
            <a:pPr marL="0" indent="0" algn="ctr">
              <a:buNone/>
            </a:pPr>
            <a:r>
              <a:rPr lang="uk-UA" sz="7200" b="1" dirty="0" smtClean="0">
                <a:solidFill>
                  <a:srgbClr val="00B0F0"/>
                </a:solidFill>
                <a:effectLst>
                  <a:outerShdw blurRad="38100" dist="38100" dir="2700000" algn="tl">
                    <a:srgbClr val="000000">
                      <a:alpha val="43137"/>
                    </a:srgbClr>
                  </a:outerShdw>
                </a:effectLst>
              </a:rPr>
              <a:t>    Методична </a:t>
            </a:r>
          </a:p>
          <a:p>
            <a:pPr marL="0" indent="0" algn="ctr">
              <a:buNone/>
            </a:pPr>
            <a:r>
              <a:rPr lang="uk-UA" sz="7200" b="1" dirty="0" smtClean="0">
                <a:solidFill>
                  <a:srgbClr val="00B0F0"/>
                </a:solidFill>
                <a:effectLst>
                  <a:outerShdw blurRad="38100" dist="38100" dir="2700000" algn="tl">
                    <a:srgbClr val="000000">
                      <a:alpha val="43137"/>
                    </a:srgbClr>
                  </a:outerShdw>
                </a:effectLst>
              </a:rPr>
              <a:t>скарбничка</a:t>
            </a:r>
            <a:endParaRPr lang="ru-RU" sz="7200" b="1" dirty="0">
              <a:solidFill>
                <a:srgbClr val="00B0F0"/>
              </a:solidFill>
              <a:effectLst>
                <a:outerShdw blurRad="38100" dist="38100" dir="2700000" algn="tl">
                  <a:srgbClr val="000000">
                    <a:alpha val="43137"/>
                  </a:srgbClr>
                </a:outerShdw>
              </a:effectLs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399"/>
            <a:ext cx="2590800" cy="3873837"/>
          </a:xfrm>
          <a:prstGeom prst="rect">
            <a:avLst/>
          </a:prstGeom>
          <a:ln>
            <a:noFill/>
          </a:ln>
          <a:effectLst>
            <a:softEdge rad="112500"/>
          </a:effectLst>
        </p:spPr>
      </p:pic>
    </p:spTree>
    <p:extLst>
      <p:ext uri="{BB962C8B-B14F-4D97-AF65-F5344CB8AC3E}">
        <p14:creationId xmlns:p14="http://schemas.microsoft.com/office/powerpoint/2010/main" val="189481548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                       </a:t>
            </a:r>
            <a:r>
              <a:rPr lang="uk-UA" b="1" dirty="0" smtClean="0">
                <a:solidFill>
                  <a:srgbClr val="FF0000"/>
                </a:solidFill>
              </a:rPr>
              <a:t>Проблемна тема школи</a:t>
            </a:r>
            <a:endParaRPr lang="ru-RU" b="1" dirty="0">
              <a:solidFill>
                <a:srgbClr val="FF0000"/>
              </a:solidFill>
            </a:endParaRPr>
          </a:p>
        </p:txBody>
      </p:sp>
      <p:sp>
        <p:nvSpPr>
          <p:cNvPr id="3" name="Объект 2"/>
          <p:cNvSpPr>
            <a:spLocks noGrp="1"/>
          </p:cNvSpPr>
          <p:nvPr>
            <p:ph idx="1"/>
          </p:nvPr>
        </p:nvSpPr>
        <p:spPr/>
        <p:txBody>
          <a:bodyPr/>
          <a:lstStyle/>
          <a:p>
            <a:pPr marL="0" indent="0" algn="ctr">
              <a:buNone/>
            </a:pPr>
            <a:r>
              <a:rPr lang="uk-UA" b="1" i="1" dirty="0" smtClean="0">
                <a:solidFill>
                  <a:srgbClr val="7030A0"/>
                </a:solidFill>
              </a:rPr>
              <a:t>Здійснення </a:t>
            </a:r>
            <a:r>
              <a:rPr lang="uk-UA" b="1" i="1" dirty="0" err="1" smtClean="0">
                <a:solidFill>
                  <a:srgbClr val="7030A0"/>
                </a:solidFill>
              </a:rPr>
              <a:t>компетентнісного</a:t>
            </a:r>
            <a:r>
              <a:rPr lang="uk-UA" b="1" i="1" dirty="0" smtClean="0">
                <a:solidFill>
                  <a:srgbClr val="7030A0"/>
                </a:solidFill>
              </a:rPr>
              <a:t> підходу до</a:t>
            </a:r>
          </a:p>
          <a:p>
            <a:pPr marL="0" indent="0" algn="ctr">
              <a:buNone/>
            </a:pPr>
            <a:r>
              <a:rPr lang="uk-UA" b="1" i="1" dirty="0">
                <a:solidFill>
                  <a:srgbClr val="7030A0"/>
                </a:solidFill>
              </a:rPr>
              <a:t>о</a:t>
            </a:r>
            <a:r>
              <a:rPr lang="uk-UA" b="1" i="1" dirty="0" smtClean="0">
                <a:solidFill>
                  <a:srgbClr val="7030A0"/>
                </a:solidFill>
              </a:rPr>
              <a:t>рганізації навчально-виховного процесу</a:t>
            </a:r>
          </a:p>
          <a:p>
            <a:pPr marL="0" indent="0" algn="ctr">
              <a:buNone/>
            </a:pPr>
            <a:r>
              <a:rPr lang="uk-UA" sz="1800" dirty="0" smtClean="0">
                <a:solidFill>
                  <a:srgbClr val="C00000"/>
                </a:solidFill>
                <a:latin typeface="Times New Roman" pitchFamily="18" charset="0"/>
                <a:cs typeface="Times New Roman" pitchFamily="18" charset="0"/>
              </a:rPr>
              <a:t>Вчителі наші люди прекрасні, </a:t>
            </a:r>
          </a:p>
          <a:p>
            <a:pPr marL="0" indent="0" algn="ctr">
              <a:buNone/>
            </a:pPr>
            <a:r>
              <a:rPr lang="uk-UA" sz="1800" dirty="0" smtClean="0">
                <a:solidFill>
                  <a:srgbClr val="C00000"/>
                </a:solidFill>
                <a:latin typeface="Times New Roman" pitchFamily="18" charset="0"/>
                <a:cs typeface="Times New Roman" pitchFamily="18" charset="0"/>
              </a:rPr>
              <a:t>А наша школа ніби весна.</a:t>
            </a:r>
          </a:p>
          <a:p>
            <a:pPr marL="0" indent="0" algn="ctr">
              <a:buNone/>
            </a:pPr>
            <a:r>
              <a:rPr lang="uk-UA" sz="1800" dirty="0" smtClean="0">
                <a:solidFill>
                  <a:srgbClr val="C00000"/>
                </a:solidFill>
                <a:latin typeface="Times New Roman" pitchFamily="18" charset="0"/>
                <a:cs typeface="Times New Roman" pitchFamily="18" charset="0"/>
              </a:rPr>
              <a:t>Живе тут пісня, легенда і казка.</a:t>
            </a:r>
          </a:p>
          <a:p>
            <a:pPr marL="0" indent="0" algn="ctr">
              <a:buNone/>
            </a:pPr>
            <a:r>
              <a:rPr lang="uk-UA" sz="1800" dirty="0" smtClean="0">
                <a:solidFill>
                  <a:srgbClr val="C00000"/>
                </a:solidFill>
                <a:latin typeface="Times New Roman" pitchFamily="18" charset="0"/>
                <a:cs typeface="Times New Roman" pitchFamily="18" charset="0"/>
              </a:rPr>
              <a:t>Кращої школи в світі нема!</a:t>
            </a:r>
          </a:p>
          <a:p>
            <a:pPr marL="0" indent="0" algn="ctr">
              <a:buNone/>
            </a:pPr>
            <a:endParaRPr lang="ru-RU" sz="1800" dirty="0">
              <a:solidFill>
                <a:srgbClr val="C00000"/>
              </a:solidFill>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4114800"/>
            <a:ext cx="4724400" cy="2286000"/>
          </a:xfrm>
          <a:prstGeom prst="rect">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819400"/>
            <a:ext cx="2057400" cy="1933575"/>
          </a:xfrm>
          <a:prstGeom prst="rect">
            <a:avLst/>
          </a:prstGeom>
          <a:ln>
            <a:noFill/>
          </a:ln>
          <a:effectLst>
            <a:softEdge rad="112500"/>
          </a:effec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2743200"/>
            <a:ext cx="2466975" cy="1847850"/>
          </a:xfrm>
          <a:prstGeom prst="rect">
            <a:avLst/>
          </a:prstGeom>
          <a:ln>
            <a:noFill/>
          </a:ln>
          <a:effectLst>
            <a:softEdge rad="112500"/>
          </a:effectLst>
        </p:spPr>
      </p:pic>
    </p:spTree>
    <p:extLst>
      <p:ext uri="{BB962C8B-B14F-4D97-AF65-F5344CB8AC3E}">
        <p14:creationId xmlns:p14="http://schemas.microsoft.com/office/powerpoint/2010/main" val="14717305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uk-U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uk-U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uk-U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Проблемна </a:t>
            </a:r>
            <a:r>
              <a:rPr lang="uk-U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тема </a:t>
            </a:r>
            <a:br>
              <a:rPr lang="uk-U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uk-U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класного колективу</a:t>
            </a: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ru-RU" dirty="0"/>
          </a:p>
        </p:txBody>
      </p:sp>
      <p:sp>
        <p:nvSpPr>
          <p:cNvPr id="3" name="Объект 2"/>
          <p:cNvSpPr>
            <a:spLocks noGrp="1"/>
          </p:cNvSpPr>
          <p:nvPr>
            <p:ph idx="1"/>
          </p:nvPr>
        </p:nvSpPr>
        <p:spPr/>
        <p:txBody>
          <a:bodyPr/>
          <a:lstStyle/>
          <a:p>
            <a:pPr marL="0" indent="0" algn="ctr">
              <a:buNone/>
            </a:pPr>
            <a:endParaRPr lang="uk-UA" dirty="0" smtClean="0"/>
          </a:p>
          <a:p>
            <a:pPr marL="0" indent="0" algn="ctr">
              <a:buNone/>
            </a:pPr>
            <a:endParaRPr lang="uk-UA" dirty="0"/>
          </a:p>
          <a:p>
            <a:pPr marL="0" indent="0" algn="ctr">
              <a:buNone/>
            </a:pPr>
            <a:endParaRPr lang="ru-RU" dirty="0"/>
          </a:p>
        </p:txBody>
      </p:sp>
      <p:sp>
        <p:nvSpPr>
          <p:cNvPr id="6" name="Прямоугольник 5"/>
          <p:cNvSpPr/>
          <p:nvPr/>
        </p:nvSpPr>
        <p:spPr>
          <a:xfrm>
            <a:off x="1219200" y="1676400"/>
            <a:ext cx="6348458" cy="2862322"/>
          </a:xfrm>
          <a:prstGeom prst="rect">
            <a:avLst/>
          </a:prstGeom>
          <a:noFill/>
        </p:spPr>
        <p:txBody>
          <a:bodyPr wrap="square" lIns="91440" tIns="45720" rIns="91440" bIns="45720">
            <a:spAutoFit/>
          </a:bodyPr>
          <a:lstStyle/>
          <a:p>
            <a:pPr algn="ctr"/>
            <a:r>
              <a:rPr lang="uk-UA"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uk-UA" sz="4400" b="1" dirty="0" smtClean="0">
                <a:ln w="17780" cmpd="sng">
                  <a:solidFill>
                    <a:srgbClr val="FFFFFF"/>
                  </a:solidFill>
                  <a:prstDash val="solid"/>
                  <a:miter lim="800000"/>
                </a:ln>
                <a:solidFill>
                  <a:srgbClr val="00B0F0"/>
                </a:solidFill>
                <a:effectLst>
                  <a:outerShdw blurRad="50800" algn="tl" rotWithShape="0">
                    <a:srgbClr val="000000"/>
                  </a:outerShdw>
                </a:effectLst>
              </a:rPr>
              <a:t>Освітнє, оздоровче та</a:t>
            </a:r>
          </a:p>
          <a:p>
            <a:pPr algn="ctr"/>
            <a:r>
              <a:rPr lang="uk-UA" sz="4400" b="1" dirty="0">
                <a:ln w="17780" cmpd="sng">
                  <a:solidFill>
                    <a:srgbClr val="FFFFFF"/>
                  </a:solidFill>
                  <a:prstDash val="solid"/>
                  <a:miter lim="800000"/>
                </a:ln>
                <a:solidFill>
                  <a:srgbClr val="00B0F0"/>
                </a:solidFill>
                <a:effectLst>
                  <a:outerShdw blurRad="50800" algn="tl" rotWithShape="0">
                    <a:srgbClr val="000000"/>
                  </a:outerShdw>
                </a:effectLst>
              </a:rPr>
              <a:t>в</a:t>
            </a:r>
            <a:r>
              <a:rPr lang="uk-UA" sz="4400" b="1" cap="none" spc="0" dirty="0" smtClean="0">
                <a:ln w="17780" cmpd="sng">
                  <a:solidFill>
                    <a:srgbClr val="FFFFFF"/>
                  </a:solidFill>
                  <a:prstDash val="solid"/>
                  <a:miter lim="800000"/>
                </a:ln>
                <a:solidFill>
                  <a:srgbClr val="00B0F0"/>
                </a:solidFill>
                <a:effectLst>
                  <a:outerShdw blurRad="50800" algn="tl" rotWithShape="0">
                    <a:srgbClr val="000000"/>
                  </a:outerShdw>
                </a:effectLst>
              </a:rPr>
              <a:t>иховне значення</a:t>
            </a:r>
          </a:p>
          <a:p>
            <a:pPr algn="ctr"/>
            <a:r>
              <a:rPr lang="uk-UA" sz="4400" b="1" dirty="0">
                <a:ln w="17780" cmpd="sng">
                  <a:solidFill>
                    <a:srgbClr val="FFFFFF"/>
                  </a:solidFill>
                  <a:prstDash val="solid"/>
                  <a:miter lim="800000"/>
                </a:ln>
                <a:solidFill>
                  <a:srgbClr val="00B0F0"/>
                </a:solidFill>
                <a:effectLst>
                  <a:outerShdw blurRad="50800" algn="tl" rotWithShape="0">
                    <a:srgbClr val="000000"/>
                  </a:outerShdw>
                </a:effectLst>
              </a:rPr>
              <a:t>р</a:t>
            </a:r>
            <a:r>
              <a:rPr lang="uk-UA" sz="4400" b="1" dirty="0" smtClean="0">
                <a:ln w="17780" cmpd="sng">
                  <a:solidFill>
                    <a:srgbClr val="FFFFFF"/>
                  </a:solidFill>
                  <a:prstDash val="solid"/>
                  <a:miter lim="800000"/>
                </a:ln>
                <a:solidFill>
                  <a:srgbClr val="00B0F0"/>
                </a:solidFill>
                <a:effectLst>
                  <a:outerShdw blurRad="50800" algn="tl" rotWithShape="0">
                    <a:srgbClr val="000000"/>
                  </a:outerShdw>
                </a:effectLst>
              </a:rPr>
              <a:t>ухливих ігор.</a:t>
            </a:r>
          </a:p>
          <a:p>
            <a:pPr algn="ctr"/>
            <a:endParaRPr lang="ru-RU" sz="4400" b="1" cap="none" spc="0" dirty="0">
              <a:ln w="17780" cmpd="sng">
                <a:solidFill>
                  <a:srgbClr val="FFFFFF"/>
                </a:solidFill>
                <a:prstDash val="solid"/>
                <a:miter lim="800000"/>
              </a:ln>
              <a:solidFill>
                <a:srgbClr val="00B0F0"/>
              </a:solidFill>
              <a:effectLst>
                <a:outerShdw blurRad="50800" algn="tl" rotWithShape="0">
                  <a:srgbClr val="000000"/>
                </a:outerShdw>
              </a:effectLst>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3962400"/>
            <a:ext cx="3124200" cy="2133600"/>
          </a:xfrm>
          <a:prstGeom prst="rect">
            <a:avLst/>
          </a:prstGeom>
          <a:ln>
            <a:noFill/>
          </a:ln>
          <a:effectLst>
            <a:softEdge rad="112500"/>
          </a:effectLst>
        </p:spPr>
      </p:pic>
    </p:spTree>
    <p:extLst>
      <p:ext uri="{BB962C8B-B14F-4D97-AF65-F5344CB8AC3E}">
        <p14:creationId xmlns:p14="http://schemas.microsoft.com/office/powerpoint/2010/main" val="6179310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6">
                                            <p:txEl>
                                              <p:pRg st="0" end="0"/>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p:cTn id="18"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6">
                                            <p:txEl>
                                              <p:pRg st="1" end="1"/>
                                            </p:txEl>
                                          </p:spTgt>
                                        </p:tgtEl>
                                      </p:cBhvr>
                                    </p:animEffect>
                                  </p:childTnLst>
                                </p:cTn>
                              </p:par>
                              <p:par>
                                <p:cTn id="22" presetID="31" presetClass="entr" presetSubtype="0" fill="hold"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p:cTn id="24"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7"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cap="all"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uk-UA" b="1" cap="all"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uk-UA"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uk-UA" b="1" cap="all"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uk-UA" b="1" cap="all" dirty="0" smtClean="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Перспективний </a:t>
            </a:r>
            <a:r>
              <a:rPr lang="uk-UA" b="1" cap="all" dirty="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план роботи</a:t>
            </a:r>
            <a:br>
              <a:rPr lang="uk-UA" b="1" cap="all" dirty="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uk-UA" b="1" cap="all" dirty="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Над проблемною темою</a:t>
            </a:r>
            <a:r>
              <a:rPr lang="ru-RU" b="1" cap="all" dirty="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ru-RU" b="1" cap="all" dirty="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endParaRPr lang="ru-RU" dirty="0">
              <a:solidFill>
                <a:srgbClr val="002060"/>
              </a:solidFill>
            </a:endParaRPr>
          </a:p>
        </p:txBody>
      </p:sp>
      <p:sp>
        <p:nvSpPr>
          <p:cNvPr id="3" name="Объект 2"/>
          <p:cNvSpPr>
            <a:spLocks noGrp="1"/>
          </p:cNvSpPr>
          <p:nvPr>
            <p:ph idx="1"/>
          </p:nvPr>
        </p:nvSpPr>
        <p:spPr/>
        <p:txBody>
          <a:bodyPr/>
          <a:lstStyle/>
          <a:p>
            <a:pPr marL="0" indent="0" algn="ctr">
              <a:buNone/>
            </a:pPr>
            <a:r>
              <a:rPr lang="uk-UA" sz="2000" b="1" u="sng" dirty="0" smtClean="0">
                <a:latin typeface="Times New Roman" pitchFamily="18" charset="0"/>
                <a:cs typeface="Times New Roman" pitchFamily="18" charset="0"/>
              </a:rPr>
              <a:t>І етап</a:t>
            </a:r>
          </a:p>
          <a:p>
            <a:pPr marL="0" indent="0" algn="ctr">
              <a:buNone/>
            </a:pPr>
            <a:r>
              <a:rPr lang="uk-UA" sz="1800" b="1" i="1" dirty="0" smtClean="0">
                <a:effectLst>
                  <a:outerShdw blurRad="38100" dist="38100" dir="2700000" algn="tl">
                    <a:srgbClr val="000000">
                      <a:alpha val="43137"/>
                    </a:srgbClr>
                  </a:outerShdw>
                </a:effectLst>
                <a:latin typeface="Times New Roman" pitchFamily="18" charset="0"/>
                <a:cs typeface="Times New Roman" pitchFamily="18" charset="0"/>
              </a:rPr>
              <a:t>Зміцнення здоров’я та всебічного фізичного розвитку дитини є дотримання нею відповідного рухового режиму. Рухи, і передусім спеціально підібрані, є необхідною умовою розвитку всіх систем дитячого організму.</a:t>
            </a:r>
          </a:p>
          <a:p>
            <a:pPr marL="0" indent="0" algn="ctr">
              <a:buNone/>
            </a:pPr>
            <a:r>
              <a:rPr lang="uk-UA" sz="2000" b="1" u="sng" dirty="0" smtClean="0">
                <a:latin typeface="Times New Roman" pitchFamily="18" charset="0"/>
                <a:cs typeface="Times New Roman" pitchFamily="18" charset="0"/>
              </a:rPr>
              <a:t>ІІ етап</a:t>
            </a:r>
          </a:p>
          <a:p>
            <a:pPr marL="0" indent="0" algn="ctr">
              <a:buNone/>
            </a:pPr>
            <a:r>
              <a:rPr lang="uk-UA" sz="1800" b="1" i="1" dirty="0" smtClean="0">
                <a:effectLst>
                  <a:outerShdw blurRad="38100" dist="38100" dir="2700000" algn="tl">
                    <a:srgbClr val="000000">
                      <a:alpha val="43137"/>
                    </a:srgbClr>
                  </a:outerShdw>
                </a:effectLst>
                <a:latin typeface="Times New Roman" pitchFamily="18" charset="0"/>
                <a:cs typeface="Times New Roman" pitchFamily="18" charset="0"/>
              </a:rPr>
              <a:t>Запровадити щоденне проведення «годин здоров’я», їх значення полягає в раціональному чергуванні розумової та фізичної діяльності, зміцненні здоров’я дітей засобами фізичної культури.</a:t>
            </a:r>
          </a:p>
          <a:p>
            <a:pPr marL="0" indent="0" algn="ctr">
              <a:buNone/>
            </a:pPr>
            <a:r>
              <a:rPr lang="uk-UA" sz="2000" b="1" u="sng" dirty="0" smtClean="0">
                <a:latin typeface="Times New Roman" pitchFamily="18" charset="0"/>
                <a:cs typeface="Times New Roman" pitchFamily="18" charset="0"/>
              </a:rPr>
              <a:t>ІІІ етап</a:t>
            </a:r>
          </a:p>
          <a:p>
            <a:pPr marL="0" indent="0" algn="ctr">
              <a:buNone/>
            </a:pPr>
            <a:r>
              <a:rPr lang="uk-UA" sz="1800" b="1" i="1" dirty="0" smtClean="0">
                <a:effectLst>
                  <a:outerShdw blurRad="38100" dist="38100" dir="2700000" algn="tl">
                    <a:srgbClr val="000000">
                      <a:alpha val="43137"/>
                    </a:srgbClr>
                  </a:outerShdw>
                </a:effectLst>
                <a:latin typeface="Times New Roman" pitchFamily="18" charset="0"/>
                <a:cs typeface="Times New Roman" pitchFamily="18" charset="0"/>
              </a:rPr>
              <a:t>За допомогою ігор у школярів закріплюються та вдосконалюються різноманітні вміння та навички з основних рухів, розвиваються  важливі фізичні якості.</a:t>
            </a:r>
            <a:endParaRPr lang="ru-RU" sz="18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44325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0" dur="500"/>
                                        <p:tgtEl>
                                          <p:spTgt spid="3">
                                            <p:txEl>
                                              <p:pRg st="4" end="4"/>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r>
            <a:br>
              <a:rPr lang="uk-UA"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br>
            <a:r>
              <a:rPr lang="uk-UA"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uk-UA"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Основні </a:t>
            </a:r>
            <a:r>
              <a:rPr lang="uk-UA"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форми</a:t>
            </a:r>
            <a:br>
              <a:rPr lang="uk-UA"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br>
            <a:r>
              <a:rPr lang="uk-UA"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роботи</a:t>
            </a:r>
            <a:r>
              <a:rPr lang="ru-RU"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r>
            <a:br>
              <a:rPr lang="ru-RU"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br>
            <a:endParaRPr lang="ru-RU"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55530745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2583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r>
              <a:rPr lang="uk-UA" dirty="0" smtClean="0"/>
              <a:t>  </a:t>
            </a:r>
            <a:endParaRPr lang="ru-RU" dirty="0"/>
          </a:p>
        </p:txBody>
      </p:sp>
      <p:sp>
        <p:nvSpPr>
          <p:cNvPr id="4" name="Прямоугольник 3"/>
          <p:cNvSpPr/>
          <p:nvPr/>
        </p:nvSpPr>
        <p:spPr>
          <a:xfrm>
            <a:off x="1731538" y="1828800"/>
            <a:ext cx="5888462" cy="2585323"/>
          </a:xfrm>
          <a:prstGeom prst="rect">
            <a:avLst/>
          </a:prstGeom>
          <a:noFill/>
        </p:spPr>
        <p:txBody>
          <a:bodyPr wrap="square" lIns="91440" tIns="45720" rIns="91440" bIns="45720">
            <a:spAutoFit/>
          </a:bodyPr>
          <a:lstStyle/>
          <a:p>
            <a:pPr algn="ctr"/>
            <a:r>
              <a:rPr lang="uk-UA" sz="5400" b="1" i="1" spc="300" dirty="0" smtClean="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rPr>
              <a:t>Розділ</a:t>
            </a:r>
            <a:r>
              <a:rPr lang="en-US" sz="5400" b="1" i="1" spc="300" dirty="0" smtClean="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rPr>
              <a:t> IV</a:t>
            </a:r>
          </a:p>
          <a:p>
            <a:pPr algn="ctr"/>
            <a:r>
              <a:rPr lang="uk-UA" sz="5400" b="1" i="1" spc="300" dirty="0" smtClean="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rPr>
              <a:t>Виховна робота</a:t>
            </a:r>
          </a:p>
          <a:p>
            <a:pPr algn="ctr"/>
            <a:r>
              <a:rPr lang="uk-UA" sz="5400" b="1" i="1" spc="300" dirty="0" smtClean="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rPr>
              <a:t> </a:t>
            </a:r>
            <a:endParaRPr lang="ru-RU" sz="5400" b="1" i="1" cap="none" spc="300" dirty="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657600"/>
            <a:ext cx="2152650" cy="2124075"/>
          </a:xfrm>
          <a:prstGeom prst="rect">
            <a:avLst/>
          </a:prstGeom>
          <a:ln>
            <a:noFill/>
          </a:ln>
          <a:effectLst>
            <a:softEdge rad="112500"/>
          </a:effec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308201"/>
            <a:ext cx="2152650" cy="2124075"/>
          </a:xfrm>
          <a:prstGeom prst="rect">
            <a:avLst/>
          </a:prstGeom>
          <a:ln>
            <a:noFill/>
          </a:ln>
          <a:effectLst>
            <a:softEdge rad="112500"/>
          </a:effectLst>
        </p:spPr>
      </p:pic>
    </p:spTree>
    <p:extLst>
      <p:ext uri="{BB962C8B-B14F-4D97-AF65-F5344CB8AC3E}">
        <p14:creationId xmlns:p14="http://schemas.microsoft.com/office/powerpoint/2010/main" val="2252257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uk-UA"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uk-UA" sz="3600" b="1" cap="all"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Основні форми</a:t>
            </a:r>
            <a:br>
              <a:rPr lang="uk-UA" sz="3600" b="1" cap="all"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uk-UA" sz="3600" b="1" cap="all"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виховної роботи</a:t>
            </a:r>
            <a:endParaRPr lang="ru-RU" sz="36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4600" y="1981200"/>
            <a:ext cx="3931708" cy="2362200"/>
          </a:xfrm>
          <a:prstGeom prst="ellipse">
            <a:avLst/>
          </a:prstGeom>
          <a:ln>
            <a:noFill/>
          </a:ln>
          <a:effectLst>
            <a:softEdge rad="112500"/>
          </a:effectLst>
        </p:spPr>
      </p:pic>
      <p:sp>
        <p:nvSpPr>
          <p:cNvPr id="6" name="Облако 5"/>
          <p:cNvSpPr/>
          <p:nvPr/>
        </p:nvSpPr>
        <p:spPr>
          <a:xfrm>
            <a:off x="152400" y="1409700"/>
            <a:ext cx="2895600" cy="1143000"/>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uk-UA" dirty="0" smtClean="0">
                <a:solidFill>
                  <a:srgbClr val="002060"/>
                </a:solidFill>
              </a:rPr>
              <a:t>Взаєморозуміння </a:t>
            </a:r>
            <a:endParaRPr lang="ru-RU" dirty="0">
              <a:solidFill>
                <a:srgbClr val="002060"/>
              </a:solidFill>
            </a:endParaRPr>
          </a:p>
        </p:txBody>
      </p:sp>
      <p:sp>
        <p:nvSpPr>
          <p:cNvPr id="7" name="Облако 6"/>
          <p:cNvSpPr/>
          <p:nvPr/>
        </p:nvSpPr>
        <p:spPr>
          <a:xfrm>
            <a:off x="6096000" y="1534886"/>
            <a:ext cx="2590800" cy="129540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dirty="0" smtClean="0"/>
              <a:t>Формування </a:t>
            </a:r>
          </a:p>
          <a:p>
            <a:pPr algn="ctr"/>
            <a:r>
              <a:rPr lang="uk-UA" dirty="0"/>
              <a:t>у</a:t>
            </a:r>
            <a:r>
              <a:rPr lang="uk-UA" dirty="0" smtClean="0"/>
              <a:t>чнівського</a:t>
            </a:r>
          </a:p>
          <a:p>
            <a:pPr algn="ctr"/>
            <a:r>
              <a:rPr lang="uk-UA" dirty="0" smtClean="0"/>
              <a:t>колективу</a:t>
            </a:r>
            <a:endParaRPr lang="ru-RU" dirty="0"/>
          </a:p>
        </p:txBody>
      </p:sp>
      <p:sp>
        <p:nvSpPr>
          <p:cNvPr id="8" name="Облако 7"/>
          <p:cNvSpPr/>
          <p:nvPr/>
        </p:nvSpPr>
        <p:spPr>
          <a:xfrm>
            <a:off x="152400" y="2895600"/>
            <a:ext cx="2667000" cy="129540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uk-UA" dirty="0" smtClean="0">
                <a:solidFill>
                  <a:srgbClr val="FF0000"/>
                </a:solidFill>
              </a:rPr>
              <a:t>Взаємодія</a:t>
            </a:r>
          </a:p>
          <a:p>
            <a:pPr algn="ctr"/>
            <a:r>
              <a:rPr lang="uk-UA" dirty="0">
                <a:solidFill>
                  <a:srgbClr val="FF0000"/>
                </a:solidFill>
              </a:rPr>
              <a:t>в</a:t>
            </a:r>
            <a:r>
              <a:rPr lang="uk-UA" dirty="0" smtClean="0">
                <a:solidFill>
                  <a:srgbClr val="FF0000"/>
                </a:solidFill>
              </a:rPr>
              <a:t>читель-батьки</a:t>
            </a:r>
            <a:endParaRPr lang="ru-RU" dirty="0">
              <a:solidFill>
                <a:srgbClr val="FF0000"/>
              </a:solidFill>
            </a:endParaRPr>
          </a:p>
        </p:txBody>
      </p:sp>
      <p:sp>
        <p:nvSpPr>
          <p:cNvPr id="9" name="Облако 8"/>
          <p:cNvSpPr/>
          <p:nvPr/>
        </p:nvSpPr>
        <p:spPr>
          <a:xfrm>
            <a:off x="6324600" y="3048000"/>
            <a:ext cx="2590800" cy="990600"/>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uk-UA" dirty="0" smtClean="0"/>
              <a:t>Творчість </a:t>
            </a:r>
            <a:endParaRPr lang="ru-RU" dirty="0"/>
          </a:p>
        </p:txBody>
      </p:sp>
      <p:sp>
        <p:nvSpPr>
          <p:cNvPr id="10" name="Облако 9"/>
          <p:cNvSpPr/>
          <p:nvPr/>
        </p:nvSpPr>
        <p:spPr>
          <a:xfrm>
            <a:off x="3124200" y="4419600"/>
            <a:ext cx="2743200" cy="1219200"/>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uk-UA" dirty="0" smtClean="0"/>
              <a:t>Розвиток </a:t>
            </a:r>
          </a:p>
          <a:p>
            <a:pPr algn="ctr"/>
            <a:r>
              <a:rPr lang="uk-UA" dirty="0" smtClean="0"/>
              <a:t>особистості</a:t>
            </a:r>
            <a:endParaRPr lang="ru-RU" dirty="0"/>
          </a:p>
        </p:txBody>
      </p:sp>
      <p:sp>
        <p:nvSpPr>
          <p:cNvPr id="11" name="Облако 10"/>
          <p:cNvSpPr/>
          <p:nvPr/>
        </p:nvSpPr>
        <p:spPr>
          <a:xfrm>
            <a:off x="6096000" y="4648200"/>
            <a:ext cx="2590800" cy="14478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rgbClr val="FFC000"/>
                </a:solidFill>
              </a:rPr>
              <a:t>Толерантність </a:t>
            </a:r>
            <a:endParaRPr lang="ru-RU" dirty="0">
              <a:solidFill>
                <a:srgbClr val="FFC000"/>
              </a:solidFill>
            </a:endParaRPr>
          </a:p>
        </p:txBody>
      </p:sp>
      <p:sp>
        <p:nvSpPr>
          <p:cNvPr id="12" name="Облако 11"/>
          <p:cNvSpPr/>
          <p:nvPr/>
        </p:nvSpPr>
        <p:spPr>
          <a:xfrm>
            <a:off x="381000" y="4648200"/>
            <a:ext cx="2362200" cy="1295400"/>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r>
              <a:rPr lang="uk-UA" dirty="0" smtClean="0">
                <a:solidFill>
                  <a:srgbClr val="00B050"/>
                </a:solidFill>
              </a:rPr>
              <a:t>Патріотизм </a:t>
            </a:r>
            <a:endParaRPr lang="ru-RU" dirty="0">
              <a:solidFill>
                <a:srgbClr val="00B050"/>
              </a:solidFill>
            </a:endParaRPr>
          </a:p>
        </p:txBody>
      </p:sp>
      <p:cxnSp>
        <p:nvCxnSpPr>
          <p:cNvPr id="14" name="Прямая со стрелкой 13"/>
          <p:cNvCxnSpPr>
            <a:stCxn id="4" idx="1"/>
          </p:cNvCxnSpPr>
          <p:nvPr/>
        </p:nvCxnSpPr>
        <p:spPr>
          <a:xfrm flipH="1" flipV="1">
            <a:off x="2895600" y="2182586"/>
            <a:ext cx="194785" cy="144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a:stCxn id="4" idx="7"/>
          </p:cNvCxnSpPr>
          <p:nvPr/>
        </p:nvCxnSpPr>
        <p:spPr>
          <a:xfrm flipV="1">
            <a:off x="5870523" y="2254862"/>
            <a:ext cx="214591" cy="722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H="1">
            <a:off x="2514600" y="3657600"/>
            <a:ext cx="381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stCxn id="4" idx="5"/>
          </p:cNvCxnSpPr>
          <p:nvPr/>
        </p:nvCxnSpPr>
        <p:spPr>
          <a:xfrm flipV="1">
            <a:off x="5870523" y="3810000"/>
            <a:ext cx="454077" cy="1874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a:stCxn id="4" idx="3"/>
          </p:cNvCxnSpPr>
          <p:nvPr/>
        </p:nvCxnSpPr>
        <p:spPr>
          <a:xfrm flipH="1">
            <a:off x="2438400" y="3997464"/>
            <a:ext cx="651985" cy="6682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flipH="1">
            <a:off x="4343400" y="4191000"/>
            <a:ext cx="68528"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a:off x="5410200" y="4191000"/>
            <a:ext cx="9906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332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uk-UA"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uk-U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uk-UA"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Основні </a:t>
            </a:r>
            <a:r>
              <a:rPr lang="uk-U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напрямки</a:t>
            </a:r>
            <a:br>
              <a:rPr lang="uk-U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uk-UA"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Виховної </a:t>
            </a:r>
            <a:r>
              <a:rPr lang="uk-U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роботи</a:t>
            </a:r>
            <a:r>
              <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ru-RU" dirty="0"/>
          </a:p>
        </p:txBody>
      </p:sp>
      <p:sp>
        <p:nvSpPr>
          <p:cNvPr id="8" name="Объект 7"/>
          <p:cNvSpPr>
            <a:spLocks noGrp="1"/>
          </p:cNvSpPr>
          <p:nvPr>
            <p:ph idx="1"/>
          </p:nvPr>
        </p:nvSpPr>
        <p:spPr/>
        <p:txBody>
          <a:bodyPr/>
          <a:lstStyle/>
          <a:p>
            <a:pPr marL="0" indent="0">
              <a:buNone/>
            </a:pPr>
            <a:endParaRPr lang="ru-RU" dirty="0"/>
          </a:p>
        </p:txBody>
      </p:sp>
      <p:sp>
        <p:nvSpPr>
          <p:cNvPr id="9" name="Стрелка вверх 8"/>
          <p:cNvSpPr/>
          <p:nvPr/>
        </p:nvSpPr>
        <p:spPr>
          <a:xfrm>
            <a:off x="533400" y="1981200"/>
            <a:ext cx="1094232" cy="3810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uk-UA" sz="3600" dirty="0" smtClean="0"/>
              <a:t>Напрямки</a:t>
            </a:r>
            <a:endParaRPr lang="ru-RU" sz="3600" dirty="0"/>
          </a:p>
        </p:txBody>
      </p:sp>
      <p:sp>
        <p:nvSpPr>
          <p:cNvPr id="10" name="Волна 9"/>
          <p:cNvSpPr/>
          <p:nvPr/>
        </p:nvSpPr>
        <p:spPr>
          <a:xfrm>
            <a:off x="2209800" y="1600200"/>
            <a:ext cx="2286000" cy="1295400"/>
          </a:xfrm>
          <a:prstGeom prst="wave">
            <a:avLst>
              <a:gd name="adj1" fmla="val 12500"/>
              <a:gd name="adj2" fmla="val -51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dirty="0" smtClean="0">
                <a:solidFill>
                  <a:srgbClr val="FF0000"/>
                </a:solidFill>
              </a:rPr>
              <a:t>Ціннісне ставлення</a:t>
            </a:r>
          </a:p>
          <a:p>
            <a:pPr algn="ctr"/>
            <a:r>
              <a:rPr lang="uk-UA" dirty="0">
                <a:solidFill>
                  <a:srgbClr val="FF0000"/>
                </a:solidFill>
              </a:rPr>
              <a:t>д</a:t>
            </a:r>
            <a:r>
              <a:rPr lang="uk-UA" dirty="0" smtClean="0">
                <a:solidFill>
                  <a:srgbClr val="FF0000"/>
                </a:solidFill>
              </a:rPr>
              <a:t>о суспільства і держави</a:t>
            </a:r>
            <a:endParaRPr lang="ru-RU" dirty="0">
              <a:solidFill>
                <a:srgbClr val="FF0000"/>
              </a:solidFill>
            </a:endParaRPr>
          </a:p>
        </p:txBody>
      </p:sp>
      <p:sp>
        <p:nvSpPr>
          <p:cNvPr id="11" name="Волна 10"/>
          <p:cNvSpPr/>
          <p:nvPr/>
        </p:nvSpPr>
        <p:spPr>
          <a:xfrm>
            <a:off x="5470070" y="1600200"/>
            <a:ext cx="2607129" cy="1295400"/>
          </a:xfrm>
          <a:prstGeom prst="wav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dirty="0" smtClean="0">
                <a:solidFill>
                  <a:srgbClr val="00B0F0"/>
                </a:solidFill>
              </a:rPr>
              <a:t>Ціннісне ставлення</a:t>
            </a:r>
          </a:p>
          <a:p>
            <a:pPr algn="ctr"/>
            <a:r>
              <a:rPr lang="uk-UA" dirty="0">
                <a:solidFill>
                  <a:srgbClr val="00B0F0"/>
                </a:solidFill>
              </a:rPr>
              <a:t>д</a:t>
            </a:r>
            <a:r>
              <a:rPr lang="uk-UA" dirty="0" smtClean="0">
                <a:solidFill>
                  <a:srgbClr val="00B0F0"/>
                </a:solidFill>
              </a:rPr>
              <a:t>о культури і </a:t>
            </a:r>
          </a:p>
          <a:p>
            <a:pPr algn="ctr"/>
            <a:r>
              <a:rPr lang="uk-UA" dirty="0" smtClean="0">
                <a:solidFill>
                  <a:srgbClr val="00B0F0"/>
                </a:solidFill>
              </a:rPr>
              <a:t>мистецтва</a:t>
            </a:r>
            <a:endParaRPr lang="ru-RU" dirty="0">
              <a:solidFill>
                <a:srgbClr val="00B0F0"/>
              </a:solidFill>
            </a:endParaRPr>
          </a:p>
        </p:txBody>
      </p:sp>
      <p:sp>
        <p:nvSpPr>
          <p:cNvPr id="12" name="Волна 11"/>
          <p:cNvSpPr/>
          <p:nvPr/>
        </p:nvSpPr>
        <p:spPr>
          <a:xfrm>
            <a:off x="2286000" y="3276600"/>
            <a:ext cx="2209800" cy="1295400"/>
          </a:xfrm>
          <a:prstGeom prst="wav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dirty="0" smtClean="0">
                <a:solidFill>
                  <a:srgbClr val="002060"/>
                </a:solidFill>
              </a:rPr>
              <a:t>Ціннісне ставлення</a:t>
            </a:r>
          </a:p>
          <a:p>
            <a:pPr algn="ctr"/>
            <a:r>
              <a:rPr lang="uk-UA" dirty="0">
                <a:solidFill>
                  <a:srgbClr val="002060"/>
                </a:solidFill>
              </a:rPr>
              <a:t>д</a:t>
            </a:r>
            <a:r>
              <a:rPr lang="uk-UA" dirty="0" smtClean="0">
                <a:solidFill>
                  <a:srgbClr val="002060"/>
                </a:solidFill>
              </a:rPr>
              <a:t>о </a:t>
            </a:r>
            <a:r>
              <a:rPr lang="uk-UA" dirty="0" err="1" smtClean="0">
                <a:solidFill>
                  <a:srgbClr val="002060"/>
                </a:solidFill>
              </a:rPr>
              <a:t>сімї</a:t>
            </a:r>
            <a:r>
              <a:rPr lang="uk-UA" dirty="0" smtClean="0">
                <a:solidFill>
                  <a:srgbClr val="002060"/>
                </a:solidFill>
              </a:rPr>
              <a:t>, родини,</a:t>
            </a:r>
          </a:p>
          <a:p>
            <a:pPr algn="ctr"/>
            <a:r>
              <a:rPr lang="uk-UA" dirty="0" smtClean="0">
                <a:solidFill>
                  <a:srgbClr val="002060"/>
                </a:solidFill>
              </a:rPr>
              <a:t>людини</a:t>
            </a:r>
            <a:endParaRPr lang="ru-RU" dirty="0">
              <a:solidFill>
                <a:srgbClr val="002060"/>
              </a:solidFill>
            </a:endParaRPr>
          </a:p>
        </p:txBody>
      </p:sp>
      <p:sp>
        <p:nvSpPr>
          <p:cNvPr id="13" name="Волна 12"/>
          <p:cNvSpPr/>
          <p:nvPr/>
        </p:nvSpPr>
        <p:spPr>
          <a:xfrm>
            <a:off x="2286000" y="4953000"/>
            <a:ext cx="2209800" cy="1371600"/>
          </a:xfrm>
          <a:prstGeom prst="wav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dirty="0" smtClean="0">
                <a:solidFill>
                  <a:srgbClr val="00B050"/>
                </a:solidFill>
              </a:rPr>
              <a:t>Ціннісне ставлення </a:t>
            </a:r>
          </a:p>
          <a:p>
            <a:pPr algn="ctr"/>
            <a:r>
              <a:rPr lang="uk-UA" dirty="0">
                <a:solidFill>
                  <a:srgbClr val="00B050"/>
                </a:solidFill>
              </a:rPr>
              <a:t>д</a:t>
            </a:r>
            <a:r>
              <a:rPr lang="uk-UA" dirty="0" smtClean="0">
                <a:solidFill>
                  <a:srgbClr val="00B050"/>
                </a:solidFill>
              </a:rPr>
              <a:t>о природи</a:t>
            </a:r>
            <a:endParaRPr lang="ru-RU" dirty="0">
              <a:solidFill>
                <a:srgbClr val="00B050"/>
              </a:solidFill>
            </a:endParaRPr>
          </a:p>
        </p:txBody>
      </p:sp>
      <p:sp>
        <p:nvSpPr>
          <p:cNvPr id="14" name="Волна 13"/>
          <p:cNvSpPr/>
          <p:nvPr/>
        </p:nvSpPr>
        <p:spPr>
          <a:xfrm>
            <a:off x="5470069" y="3276600"/>
            <a:ext cx="2607129" cy="1295400"/>
          </a:xfrm>
          <a:prstGeom prst="wav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dirty="0" smtClean="0">
                <a:solidFill>
                  <a:srgbClr val="002060"/>
                </a:solidFill>
              </a:rPr>
              <a:t>Ціннісне ставлення</a:t>
            </a:r>
          </a:p>
          <a:p>
            <a:pPr algn="ctr"/>
            <a:r>
              <a:rPr lang="uk-UA" dirty="0">
                <a:solidFill>
                  <a:srgbClr val="002060"/>
                </a:solidFill>
              </a:rPr>
              <a:t>д</a:t>
            </a:r>
            <a:r>
              <a:rPr lang="uk-UA" dirty="0" smtClean="0">
                <a:solidFill>
                  <a:srgbClr val="002060"/>
                </a:solidFill>
              </a:rPr>
              <a:t>о праці</a:t>
            </a:r>
            <a:endParaRPr lang="ru-RU" dirty="0">
              <a:solidFill>
                <a:srgbClr val="002060"/>
              </a:solidFill>
            </a:endParaRPr>
          </a:p>
        </p:txBody>
      </p:sp>
      <p:sp>
        <p:nvSpPr>
          <p:cNvPr id="15" name="Волна 14"/>
          <p:cNvSpPr/>
          <p:nvPr/>
        </p:nvSpPr>
        <p:spPr>
          <a:xfrm>
            <a:off x="5470069" y="4953000"/>
            <a:ext cx="2607129" cy="1371600"/>
          </a:xfrm>
          <a:prstGeom prst="wav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dirty="0" smtClean="0"/>
              <a:t>Ціннісне ставлення</a:t>
            </a:r>
          </a:p>
          <a:p>
            <a:pPr algn="ctr"/>
            <a:r>
              <a:rPr lang="uk-UA" dirty="0"/>
              <a:t>д</a:t>
            </a:r>
            <a:r>
              <a:rPr lang="uk-UA" dirty="0" smtClean="0"/>
              <a:t>о себе</a:t>
            </a:r>
            <a:endParaRPr lang="ru-RU" dirty="0"/>
          </a:p>
        </p:txBody>
      </p:sp>
      <p:sp>
        <p:nvSpPr>
          <p:cNvPr id="16" name="Стрелка вправо 15"/>
          <p:cNvSpPr/>
          <p:nvPr/>
        </p:nvSpPr>
        <p:spPr>
          <a:xfrm>
            <a:off x="1371600" y="1891284"/>
            <a:ext cx="685800" cy="3566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7" name="Стрелка влево 16"/>
          <p:cNvSpPr/>
          <p:nvPr/>
        </p:nvSpPr>
        <p:spPr>
          <a:xfrm>
            <a:off x="8229600" y="2083199"/>
            <a:ext cx="609600" cy="242316"/>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8" name="Стрелка влево 17"/>
          <p:cNvSpPr/>
          <p:nvPr/>
        </p:nvSpPr>
        <p:spPr>
          <a:xfrm>
            <a:off x="8229600" y="3924300"/>
            <a:ext cx="685800" cy="242316"/>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9" name="Стрелка влево 18"/>
          <p:cNvSpPr/>
          <p:nvPr/>
        </p:nvSpPr>
        <p:spPr>
          <a:xfrm>
            <a:off x="8191500" y="5464629"/>
            <a:ext cx="762000" cy="3048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0" name="Стрелка вправо 19"/>
          <p:cNvSpPr/>
          <p:nvPr/>
        </p:nvSpPr>
        <p:spPr>
          <a:xfrm>
            <a:off x="1447800" y="3707892"/>
            <a:ext cx="762000" cy="33756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1" name="Стрелка вправо 20"/>
          <p:cNvSpPr/>
          <p:nvPr/>
        </p:nvSpPr>
        <p:spPr>
          <a:xfrm>
            <a:off x="1447800" y="5410200"/>
            <a:ext cx="762000" cy="2286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967095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in)">
                                      <p:cBhvr>
                                        <p:cTn id="43" dur="2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circle(in)">
                                      <p:cBhvr>
                                        <p:cTn id="53" dur="2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circle(in)">
                                      <p:cBhvr>
                                        <p:cTn id="63" dur="20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down)">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circle(in)">
                                      <p:cBhvr>
                                        <p:cTn id="7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r>
            <a:br>
              <a:rPr lang="uk-UA"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br>
            <a:r>
              <a:rPr lang="uk-UA"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uk-UA"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План </a:t>
            </a:r>
            <a:r>
              <a:rPr lang="uk-UA" b="1" dirty="0">
                <a:ln w="18000">
                  <a:solidFill>
                    <a:schemeClr val="accent2">
                      <a:satMod val="140000"/>
                    </a:schemeClr>
                  </a:solidFill>
                  <a:prstDash val="solid"/>
                  <a:miter lim="800000"/>
                </a:ln>
                <a:noFill/>
                <a:effectLst>
                  <a:outerShdw blurRad="25500" dist="23000" dir="7020000" algn="tl">
                    <a:srgbClr val="000000">
                      <a:alpha val="50000"/>
                    </a:srgbClr>
                  </a:outerShdw>
                </a:effectLst>
              </a:rPr>
              <a:t>виховної</a:t>
            </a:r>
            <a:br>
              <a:rPr lang="uk-UA" b="1" dirty="0">
                <a:ln w="18000">
                  <a:solidFill>
                    <a:schemeClr val="accent2">
                      <a:satMod val="140000"/>
                    </a:schemeClr>
                  </a:solidFill>
                  <a:prstDash val="solid"/>
                  <a:miter lim="800000"/>
                </a:ln>
                <a:noFill/>
                <a:effectLst>
                  <a:outerShdw blurRad="25500" dist="23000" dir="7020000" algn="tl">
                    <a:srgbClr val="000000">
                      <a:alpha val="50000"/>
                    </a:srgbClr>
                  </a:outerShdw>
                </a:effectLst>
              </a:rPr>
            </a:br>
            <a:r>
              <a:rPr lang="uk-UA"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роботи</a:t>
            </a:r>
            <a:r>
              <a:rPr lang="ru-RU"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r>
            <a:br>
              <a:rPr lang="ru-RU" b="1" dirty="0">
                <a:ln w="18000">
                  <a:solidFill>
                    <a:schemeClr val="accent2">
                      <a:satMod val="140000"/>
                    </a:schemeClr>
                  </a:solidFill>
                  <a:prstDash val="solid"/>
                  <a:miter lim="800000"/>
                </a:ln>
                <a:noFill/>
                <a:effectLst>
                  <a:outerShdw blurRad="25500" dist="23000" dir="7020000" algn="tl">
                    <a:srgbClr val="000000">
                      <a:alpha val="50000"/>
                    </a:srgbClr>
                  </a:outerShdw>
                </a:effectLst>
              </a:rPr>
            </a:br>
            <a:endParaRPr lang="ru-RU" dirty="0"/>
          </a:p>
        </p:txBody>
      </p:sp>
      <p:sp>
        <p:nvSpPr>
          <p:cNvPr id="3" name="Объект 2"/>
          <p:cNvSpPr>
            <a:spLocks noGrp="1"/>
          </p:cNvSpPr>
          <p:nvPr>
            <p:ph idx="1"/>
          </p:nvPr>
        </p:nvSpPr>
        <p:spPr/>
        <p:txBody>
          <a:bodyPr/>
          <a:lstStyle/>
          <a:p>
            <a:pPr marL="0" indent="0">
              <a:buNone/>
            </a:pPr>
            <a:endParaRPr lang="ru-RU" dirty="0"/>
          </a:p>
        </p:txBody>
      </p:sp>
      <p:sp>
        <p:nvSpPr>
          <p:cNvPr id="5" name="Прямоугольник 4"/>
          <p:cNvSpPr/>
          <p:nvPr/>
        </p:nvSpPr>
        <p:spPr>
          <a:xfrm>
            <a:off x="1066800" y="1709057"/>
            <a:ext cx="3200400" cy="100148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uk-UA"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Вересень </a:t>
            </a:r>
          </a:p>
          <a:p>
            <a:pPr algn="ctr"/>
            <a:r>
              <a:rPr lang="uk-UA"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Місячник фізичного здоров’я</a:t>
            </a:r>
          </a:p>
          <a:p>
            <a:pPr algn="ctr"/>
            <a:r>
              <a:rPr lang="uk-UA"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т</a:t>
            </a:r>
            <a:r>
              <a:rPr lang="uk-UA"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а спорту</a:t>
            </a:r>
            <a:endParaRPr lang="ru-RU"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Прямоугольник 5"/>
          <p:cNvSpPr/>
          <p:nvPr/>
        </p:nvSpPr>
        <p:spPr>
          <a:xfrm>
            <a:off x="1045029" y="3962400"/>
            <a:ext cx="320040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k-UA" sz="1600"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Січень </a:t>
            </a:r>
          </a:p>
          <a:p>
            <a:pPr algn="ctr"/>
            <a:r>
              <a:rPr lang="uk-UA" sz="1600"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Місячник</a:t>
            </a:r>
          </a:p>
          <a:p>
            <a:pPr algn="ctr"/>
            <a:r>
              <a:rPr lang="uk-UA" sz="1600"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«Я – патріот і господар Землі!»</a:t>
            </a:r>
            <a:endParaRPr lang="ru-RU" sz="16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Прямоугольник 6"/>
          <p:cNvSpPr/>
          <p:nvPr/>
        </p:nvSpPr>
        <p:spPr>
          <a:xfrm>
            <a:off x="5181600" y="3962400"/>
            <a:ext cx="3429000"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uk-UA" dirty="0" smtClean="0">
                <a:effectLst>
                  <a:outerShdw blurRad="38100" dist="38100" dir="2700000" algn="tl">
                    <a:srgbClr val="000000">
                      <a:alpha val="43137"/>
                    </a:srgbClr>
                  </a:outerShdw>
                </a:effectLst>
                <a:latin typeface="Times New Roman" pitchFamily="18" charset="0"/>
                <a:cs typeface="Times New Roman" pitchFamily="18" charset="0"/>
              </a:rPr>
              <a:t>Лютий </a:t>
            </a:r>
          </a:p>
          <a:p>
            <a:pPr algn="ctr"/>
            <a:r>
              <a:rPr lang="uk-UA" dirty="0" smtClean="0">
                <a:effectLst>
                  <a:outerShdw blurRad="38100" dist="38100" dir="2700000" algn="tl">
                    <a:srgbClr val="000000">
                      <a:alpha val="43137"/>
                    </a:srgbClr>
                  </a:outerShdw>
                </a:effectLst>
                <a:latin typeface="Times New Roman" pitchFamily="18" charset="0"/>
                <a:cs typeface="Times New Roman" pitchFamily="18" charset="0"/>
              </a:rPr>
              <a:t>Місячник </a:t>
            </a:r>
          </a:p>
          <a:p>
            <a:pPr algn="ctr"/>
            <a:r>
              <a:rPr lang="uk-UA" dirty="0" smtClean="0">
                <a:effectLst>
                  <a:outerShdw blurRad="38100" dist="38100" dir="2700000" algn="tl">
                    <a:srgbClr val="000000">
                      <a:alpha val="43137"/>
                    </a:srgbClr>
                  </a:outerShdw>
                </a:effectLst>
                <a:latin typeface="Times New Roman" pitchFamily="18" charset="0"/>
                <a:cs typeface="Times New Roman" pitchFamily="18" charset="0"/>
              </a:rPr>
              <a:t>Профорієнтаційного спілкування</a:t>
            </a: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Прямоугольник 7"/>
          <p:cNvSpPr/>
          <p:nvPr/>
        </p:nvSpPr>
        <p:spPr>
          <a:xfrm>
            <a:off x="5181600" y="1709057"/>
            <a:ext cx="3429000" cy="100148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uk-UA"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Жовтень </a:t>
            </a:r>
          </a:p>
          <a:p>
            <a:pPr algn="ctr"/>
            <a:r>
              <a:rPr lang="uk-UA"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Місячник громадянського </a:t>
            </a:r>
          </a:p>
          <a:p>
            <a:pPr algn="ctr"/>
            <a:r>
              <a:rPr lang="uk-UA"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виховання</a:t>
            </a:r>
            <a:endParaRPr lang="ru-RU"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Прямоугольник 8"/>
          <p:cNvSpPr/>
          <p:nvPr/>
        </p:nvSpPr>
        <p:spPr>
          <a:xfrm>
            <a:off x="1562100" y="2868386"/>
            <a:ext cx="3031671" cy="94161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uk-UA"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Листопад </a:t>
            </a:r>
          </a:p>
          <a:p>
            <a:pPr algn="ctr"/>
            <a:r>
              <a:rPr lang="uk-UA"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Місячник національного</a:t>
            </a:r>
          </a:p>
          <a:p>
            <a:pPr algn="ctr"/>
            <a:r>
              <a:rPr lang="uk-UA"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виховання</a:t>
            </a:r>
            <a:endParaRPr lang="ru-RU"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Прямоугольник 9"/>
          <p:cNvSpPr/>
          <p:nvPr/>
        </p:nvSpPr>
        <p:spPr>
          <a:xfrm>
            <a:off x="4953000" y="2868386"/>
            <a:ext cx="3200400" cy="94161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Грудень </a:t>
            </a:r>
          </a:p>
          <a:p>
            <a:pPr algn="ctr"/>
            <a:r>
              <a:rPr lang="uk-UA"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Місячник морально-правового</a:t>
            </a:r>
          </a:p>
          <a:p>
            <a:pPr algn="ctr"/>
            <a:r>
              <a:rPr lang="uk-UA"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виховання</a:t>
            </a:r>
            <a:endParaRPr lang="ru-RU"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Прямоугольник 10"/>
          <p:cNvSpPr/>
          <p:nvPr/>
        </p:nvSpPr>
        <p:spPr>
          <a:xfrm>
            <a:off x="3077935" y="5105400"/>
            <a:ext cx="3399065" cy="9144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uk-UA"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Березень </a:t>
            </a:r>
          </a:p>
          <a:p>
            <a:pPr algn="ctr"/>
            <a:r>
              <a:rPr lang="uk-UA"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Місячник родинно-сімейного</a:t>
            </a:r>
          </a:p>
          <a:p>
            <a:pPr algn="ctr"/>
            <a:r>
              <a:rPr lang="uk-UA"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виховання</a:t>
            </a:r>
            <a:endParaRPr lang="ru-RU"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Прямоугольник 11"/>
          <p:cNvSpPr/>
          <p:nvPr/>
        </p:nvSpPr>
        <p:spPr>
          <a:xfrm>
            <a:off x="381000" y="5562600"/>
            <a:ext cx="2590800" cy="914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uk-UA" dirty="0" smtClean="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Квітень </a:t>
            </a:r>
          </a:p>
          <a:p>
            <a:pPr algn="ctr"/>
            <a:r>
              <a:rPr lang="uk-UA" dirty="0" smtClean="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Місячник екологічного</a:t>
            </a:r>
          </a:p>
          <a:p>
            <a:pPr algn="ctr"/>
            <a:r>
              <a:rPr lang="uk-UA" dirty="0" smtClean="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виховання</a:t>
            </a:r>
            <a:endParaRPr lang="ru-RU"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Прямоугольник 12"/>
          <p:cNvSpPr/>
          <p:nvPr/>
        </p:nvSpPr>
        <p:spPr>
          <a:xfrm>
            <a:off x="6553200" y="5715000"/>
            <a:ext cx="2362200" cy="914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uk-UA" sz="1600" dirty="0" smtClean="0">
                <a:solidFill>
                  <a:schemeClr val="tx1"/>
                </a:solidFill>
                <a:latin typeface="Times New Roman" pitchFamily="18" charset="0"/>
                <a:cs typeface="Times New Roman" pitchFamily="18" charset="0"/>
              </a:rPr>
              <a:t>Травень </a:t>
            </a:r>
          </a:p>
          <a:p>
            <a:pPr algn="ctr"/>
            <a:r>
              <a:rPr lang="uk-UA" sz="1600" dirty="0" smtClean="0">
                <a:solidFill>
                  <a:schemeClr val="tx1"/>
                </a:solidFill>
                <a:latin typeface="Times New Roman" pitchFamily="18" charset="0"/>
                <a:cs typeface="Times New Roman" pitchFamily="18" charset="0"/>
              </a:rPr>
              <a:t>Місячник патріотичного</a:t>
            </a:r>
          </a:p>
          <a:p>
            <a:pPr algn="ctr"/>
            <a:r>
              <a:rPr lang="uk-UA" sz="1600" dirty="0" smtClean="0">
                <a:solidFill>
                  <a:schemeClr val="tx1"/>
                </a:solidFill>
                <a:latin typeface="Times New Roman" pitchFamily="18" charset="0"/>
                <a:cs typeface="Times New Roman" pitchFamily="18" charset="0"/>
              </a:rPr>
              <a:t>виховання</a:t>
            </a:r>
            <a:endParaRPr lang="ru-RU" sz="1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24955794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randombar(horizont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randombar(horizontal)">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Ми святкуємо</a:t>
            </a:r>
            <a:br>
              <a:rPr lang="uk-UA"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uk-UA"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Новий Рік</a:t>
            </a:r>
            <a:endParaRPr lang="ru-RU"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676400"/>
            <a:ext cx="4160309" cy="2819399"/>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524000"/>
            <a:ext cx="4191000" cy="2819400"/>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3886200"/>
            <a:ext cx="4419600" cy="2703358"/>
          </a:xfrm>
          <a:prstGeom prst="rect">
            <a:avLst/>
          </a:prstGeom>
          <a:ln>
            <a:noFill/>
          </a:ln>
          <a:effectLst>
            <a:softEdge rad="112500"/>
          </a:effectLst>
        </p:spPr>
      </p:pic>
    </p:spTree>
    <p:extLst>
      <p:ext uri="{BB962C8B-B14F-4D97-AF65-F5344CB8AC3E}">
        <p14:creationId xmlns:p14="http://schemas.microsoft.com/office/powerpoint/2010/main" val="33643528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dirty="0"/>
          </a:p>
        </p:txBody>
      </p:sp>
      <p:pic>
        <p:nvPicPr>
          <p:cNvPr id="11" name="Объект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62000" y="1524000"/>
            <a:ext cx="3200400" cy="3886200"/>
          </a:xfrm>
          <a:prstGeom prst="rect">
            <a:avLst/>
          </a:prstGeom>
          <a:ln>
            <a:noFill/>
          </a:ln>
          <a:effectLst>
            <a:softEdge rad="112500"/>
          </a:effectLst>
        </p:spPr>
      </p:pic>
      <p:sp>
        <p:nvSpPr>
          <p:cNvPr id="10" name="Объект 9"/>
          <p:cNvSpPr>
            <a:spLocks noGrp="1"/>
          </p:cNvSpPr>
          <p:nvPr>
            <p:ph sz="half" idx="2"/>
          </p:nvPr>
        </p:nvSpPr>
        <p:spPr>
          <a:xfrm>
            <a:off x="4038600" y="1600200"/>
            <a:ext cx="4876800" cy="4525963"/>
          </a:xfrm>
        </p:spPr>
        <p:txBody>
          <a:bodyPr>
            <a:normAutofit/>
          </a:bodyPr>
          <a:lstStyle/>
          <a:p>
            <a:pPr marL="0" indent="0" algn="ctr">
              <a:buNone/>
            </a:pPr>
            <a:r>
              <a:rPr lang="uk-UA" sz="4400" dirty="0" smtClean="0">
                <a:latin typeface="Times New Roman" pitchFamily="18" charset="0"/>
                <a:cs typeface="Times New Roman" pitchFamily="18" charset="0"/>
              </a:rPr>
              <a:t>Верещак Світлана Петрівна</a:t>
            </a:r>
          </a:p>
          <a:p>
            <a:pPr marL="0" indent="0" algn="ctr">
              <a:buNone/>
            </a:pPr>
            <a:r>
              <a:rPr lang="uk-UA" sz="4400" dirty="0">
                <a:latin typeface="Times New Roman" pitchFamily="18" charset="0"/>
                <a:cs typeface="Times New Roman" pitchFamily="18" charset="0"/>
              </a:rPr>
              <a:t>в</a:t>
            </a:r>
            <a:r>
              <a:rPr lang="uk-UA" sz="4400" dirty="0" smtClean="0">
                <a:latin typeface="Times New Roman" pitchFamily="18" charset="0"/>
                <a:cs typeface="Times New Roman" pitchFamily="18" charset="0"/>
              </a:rPr>
              <a:t>читель початкових класів</a:t>
            </a:r>
          </a:p>
          <a:p>
            <a:pPr marL="0" indent="0" algn="ctr">
              <a:buNone/>
            </a:pPr>
            <a:r>
              <a:rPr lang="uk-UA" sz="4400" dirty="0" smtClean="0">
                <a:latin typeface="Times New Roman" pitchFamily="18" charset="0"/>
                <a:cs typeface="Times New Roman" pitchFamily="18" charset="0"/>
              </a:rPr>
              <a:t>спеціаліст</a:t>
            </a:r>
            <a:endParaRPr lang="ru-RU" sz="4400" dirty="0">
              <a:latin typeface="Times New Roman" pitchFamily="18" charset="0"/>
              <a:cs typeface="Times New Roman" pitchFamily="18" charset="0"/>
            </a:endParaRPr>
          </a:p>
        </p:txBody>
      </p:sp>
    </p:spTree>
    <p:extLst>
      <p:ext uri="{BB962C8B-B14F-4D97-AF65-F5344CB8AC3E}">
        <p14:creationId xmlns:p14="http://schemas.microsoft.com/office/powerpoint/2010/main" val="10039284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5" dur="500"/>
                                        <p:tgtEl>
                                          <p:spTgt spid="10">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r>
            <a:br>
              <a:rPr lang="uk-UA"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uk-UA"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uk-UA"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Виховна </a:t>
            </a:r>
            <a:r>
              <a:rPr lang="uk-UA"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година</a:t>
            </a:r>
            <a:br>
              <a:rPr lang="uk-UA"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uk-UA"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uk-UA"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В гостях у Світлофора»</a:t>
            </a:r>
            <a: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r>
            <a:br>
              <a:rPr lang="ru-R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524000"/>
            <a:ext cx="4385072" cy="2971800"/>
          </a:xfrm>
          <a:prstGeom prst="ellipse">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524000"/>
            <a:ext cx="4114800" cy="2971800"/>
          </a:xfrm>
          <a:prstGeom prst="ellipse">
            <a:avLst/>
          </a:prstGeom>
          <a:ln>
            <a:noFill/>
          </a:ln>
          <a:effectLst>
            <a:softEdge rad="112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0" y="3962400"/>
            <a:ext cx="4876800" cy="2667000"/>
          </a:xfrm>
          <a:prstGeom prst="ellipse">
            <a:avLst/>
          </a:prstGeom>
          <a:ln>
            <a:noFill/>
          </a:ln>
          <a:effectLst>
            <a:softEdge rad="112500"/>
          </a:effectLst>
        </p:spPr>
      </p:pic>
    </p:spTree>
    <p:extLst>
      <p:ext uri="{BB962C8B-B14F-4D97-AF65-F5344CB8AC3E}">
        <p14:creationId xmlns:p14="http://schemas.microsoft.com/office/powerpoint/2010/main" val="20774493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534400" cy="1143000"/>
          </a:xfrm>
        </p:spPr>
        <p:txBody>
          <a:bodyPr>
            <a:normAutofit fontScale="90000"/>
          </a:bodyPr>
          <a:lstStyle/>
          <a:p>
            <a:r>
              <a:rPr lang="uk-U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uk-U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uk-U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uk-U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uk-UA" b="1" spc="50" dirty="0" smtClean="0">
                <a:ln w="11430"/>
                <a:solidFill>
                  <a:srgbClr val="7030A0"/>
                </a:solidFill>
                <a:effectLst>
                  <a:outerShdw blurRad="76200" dist="50800" dir="5400000" algn="tl" rotWithShape="0">
                    <a:srgbClr val="000000">
                      <a:alpha val="65000"/>
                    </a:srgbClr>
                  </a:outerShdw>
                </a:effectLst>
              </a:rPr>
              <a:t>Урок </a:t>
            </a:r>
            <a:r>
              <a:rPr lang="uk-UA" b="1" spc="50" dirty="0">
                <a:ln w="11430"/>
                <a:solidFill>
                  <a:srgbClr val="7030A0"/>
                </a:solidFill>
                <a:effectLst>
                  <a:outerShdw blurRad="76200" dist="50800" dir="5400000" algn="tl" rotWithShape="0">
                    <a:srgbClr val="000000">
                      <a:alpha val="65000"/>
                    </a:srgbClr>
                  </a:outerShdw>
                </a:effectLst>
              </a:rPr>
              <a:t>позакласного читання</a:t>
            </a:r>
            <a:br>
              <a:rPr lang="uk-UA" b="1" spc="50" dirty="0">
                <a:ln w="11430"/>
                <a:solidFill>
                  <a:srgbClr val="7030A0"/>
                </a:solidFill>
                <a:effectLst>
                  <a:outerShdw blurRad="76200" dist="50800" dir="5400000" algn="tl" rotWithShape="0">
                    <a:srgbClr val="000000">
                      <a:alpha val="65000"/>
                    </a:srgbClr>
                  </a:outerShdw>
                </a:effectLst>
              </a:rPr>
            </a:br>
            <a:r>
              <a:rPr lang="uk-UA" b="1" spc="50" dirty="0" smtClean="0">
                <a:ln w="11430"/>
                <a:solidFill>
                  <a:srgbClr val="7030A0"/>
                </a:solidFill>
                <a:effectLst>
                  <a:outerShdw blurRad="76200" dist="50800" dir="5400000" algn="tl" rotWithShape="0">
                    <a:srgbClr val="000000">
                      <a:alpha val="65000"/>
                    </a:srgbClr>
                  </a:outerShdw>
                </a:effectLst>
              </a:rPr>
              <a:t>                   «</a:t>
            </a:r>
            <a:r>
              <a:rPr lang="uk-UA" b="1" spc="50" dirty="0">
                <a:ln w="11430"/>
                <a:solidFill>
                  <a:srgbClr val="7030A0"/>
                </a:solidFill>
                <a:effectLst>
                  <a:outerShdw blurRad="76200" dist="50800" dir="5400000" algn="tl" rotWithShape="0">
                    <a:srgbClr val="000000">
                      <a:alpha val="65000"/>
                    </a:srgbClr>
                  </a:outerShdw>
                </a:effectLst>
              </a:rPr>
              <a:t>Тарасова доля»</a:t>
            </a:r>
            <a:r>
              <a:rPr lang="ru-RU" b="1" spc="50" dirty="0">
                <a:ln w="11430"/>
                <a:solidFill>
                  <a:srgbClr val="7030A0"/>
                </a:solidFill>
                <a:effectLst>
                  <a:outerShdw blurRad="76200" dist="50800" dir="5400000" algn="tl" rotWithShape="0">
                    <a:srgbClr val="000000">
                      <a:alpha val="65000"/>
                    </a:srgbClr>
                  </a:outerShdw>
                </a:effectLst>
              </a:rPr>
              <a:t/>
            </a:r>
            <a:br>
              <a:rPr lang="ru-RU" b="1" spc="50" dirty="0">
                <a:ln w="11430"/>
                <a:solidFill>
                  <a:srgbClr val="7030A0"/>
                </a:solidFill>
                <a:effectLst>
                  <a:outerShdw blurRad="76200" dist="50800" dir="5400000" algn="tl" rotWithShape="0">
                    <a:srgbClr val="000000">
                      <a:alpha val="65000"/>
                    </a:srgbClr>
                  </a:outerShdw>
                </a:effectLst>
              </a:rPr>
            </a:br>
            <a:endParaRPr lang="ru-RU" dirty="0">
              <a:solidFill>
                <a:srgbClr val="7030A0"/>
              </a:solidFill>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1371600"/>
            <a:ext cx="3398308" cy="2514600"/>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733800"/>
            <a:ext cx="4423144" cy="2971800"/>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3652157"/>
            <a:ext cx="4114800" cy="3086100"/>
          </a:xfrm>
          <a:prstGeom prst="rect">
            <a:avLst/>
          </a:prstGeom>
          <a:ln>
            <a:noFill/>
          </a:ln>
          <a:effectLst>
            <a:softEdge rad="112500"/>
          </a:effectLst>
        </p:spPr>
      </p:pic>
    </p:spTree>
    <p:extLst>
      <p:ext uri="{BB962C8B-B14F-4D97-AF65-F5344CB8AC3E}">
        <p14:creationId xmlns:p14="http://schemas.microsoft.com/office/powerpoint/2010/main" val="14002280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anim calcmode="lin" valueType="num">
                                      <p:cBhvr>
                                        <p:cTn id="33" dur="2000" fill="hold"/>
                                        <p:tgtEl>
                                          <p:spTgt spid="5"/>
                                        </p:tgtEl>
                                        <p:attrNameLst>
                                          <p:attrName>ppt_w</p:attrName>
                                        </p:attrNameLst>
                                      </p:cBhvr>
                                      <p:tavLst>
                                        <p:tav tm="0" fmla="#ppt_w*sin(2.5*pi*$)">
                                          <p:val>
                                            <p:fltVal val="0"/>
                                          </p:val>
                                        </p:tav>
                                        <p:tav tm="100000">
                                          <p:val>
                                            <p:fltVal val="1"/>
                                          </p:val>
                                        </p:tav>
                                      </p:tavLst>
                                    </p:anim>
                                    <p:anim calcmode="lin" valueType="num">
                                      <p:cBhvr>
                                        <p:cTn id="3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0"/>
                                        <p:tgtEl>
                                          <p:spTgt spid="6"/>
                                        </p:tgtEl>
                                      </p:cBhvr>
                                    </p:animEffect>
                                    <p:anim calcmode="lin" valueType="num">
                                      <p:cBhvr>
                                        <p:cTn id="40" dur="2000" fill="hold"/>
                                        <p:tgtEl>
                                          <p:spTgt spid="6"/>
                                        </p:tgtEl>
                                        <p:attrNameLst>
                                          <p:attrName>ppt_w</p:attrName>
                                        </p:attrNameLst>
                                      </p:cBhvr>
                                      <p:tavLst>
                                        <p:tav tm="0" fmla="#ppt_w*sin(2.5*pi*$)">
                                          <p:val>
                                            <p:fltVal val="0"/>
                                          </p:val>
                                        </p:tav>
                                        <p:tav tm="100000">
                                          <p:val>
                                            <p:fltVal val="1"/>
                                          </p:val>
                                        </p:tav>
                                      </p:tavLst>
                                    </p:anim>
                                    <p:anim calcmode="lin" valueType="num">
                                      <p:cBhvr>
                                        <p:cTn id="41"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44562"/>
          </a:xfrm>
        </p:spPr>
        <p:txBody>
          <a:bodyPr>
            <a:noAutofit/>
          </a:bodyPr>
          <a:lstStyle/>
          <a:p>
            <a:r>
              <a:rPr lang="uk-UA" sz="3600" b="1" i="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Ми на </a:t>
            </a:r>
            <a:br>
              <a:rPr lang="uk-UA" sz="3600" b="1" i="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br>
            <a:r>
              <a:rPr lang="uk-UA" sz="3600" b="1" i="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майстер - класі</a:t>
            </a:r>
            <a:endParaRPr lang="ru-RU" sz="3600"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00600" y="1447800"/>
            <a:ext cx="3550708" cy="2743200"/>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447800"/>
            <a:ext cx="4038600" cy="2705100"/>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4267200"/>
            <a:ext cx="3775869" cy="2476500"/>
          </a:xfrm>
          <a:prstGeom prst="rect">
            <a:avLst/>
          </a:prstGeom>
          <a:ln>
            <a:noFill/>
          </a:ln>
          <a:effectLst>
            <a:softEdge rad="112500"/>
          </a:effectLst>
        </p:spPr>
      </p:pic>
    </p:spTree>
    <p:extLst>
      <p:ext uri="{BB962C8B-B14F-4D97-AF65-F5344CB8AC3E}">
        <p14:creationId xmlns:p14="http://schemas.microsoft.com/office/powerpoint/2010/main" val="239535678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36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Відвідування </a:t>
            </a:r>
            <a:br>
              <a:rPr lang="uk-UA" sz="36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uk-UA" sz="36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музею пожежників</a:t>
            </a:r>
            <a:endParaRPr lang="ru-RU"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589314"/>
            <a:ext cx="3093509" cy="2514599"/>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589314"/>
            <a:ext cx="3706586" cy="2667000"/>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314" y="4038600"/>
            <a:ext cx="4039460" cy="2601686"/>
          </a:xfrm>
          <a:prstGeom prst="rect">
            <a:avLst/>
          </a:prstGeom>
          <a:ln>
            <a:noFill/>
          </a:ln>
          <a:effectLst>
            <a:softEdge rad="112500"/>
          </a:effectLst>
        </p:spPr>
      </p:pic>
    </p:spTree>
    <p:extLst>
      <p:ext uri="{BB962C8B-B14F-4D97-AF65-F5344CB8AC3E}">
        <p14:creationId xmlns:p14="http://schemas.microsoft.com/office/powerpoint/2010/main" val="36399469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amond(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ox(in)">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strips(downLeft)">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4000" b="1" i="1" dirty="0" smtClean="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Допомога ветеранам</a:t>
            </a:r>
            <a:endParaRPr lang="ru-RU" sz="4000" b="1" i="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657" y="1752600"/>
            <a:ext cx="4998509" cy="4038600"/>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01885" y="2198914"/>
            <a:ext cx="5617029" cy="3657600"/>
          </a:xfrm>
          <a:prstGeom prst="rect">
            <a:avLst/>
          </a:prstGeom>
          <a:ln>
            <a:noFill/>
          </a:ln>
          <a:effectLst>
            <a:softEdge rad="112500"/>
          </a:effectLst>
        </p:spPr>
      </p:pic>
    </p:spTree>
    <p:extLst>
      <p:ext uri="{BB962C8B-B14F-4D97-AF65-F5344CB8AC3E}">
        <p14:creationId xmlns:p14="http://schemas.microsoft.com/office/powerpoint/2010/main" val="12992680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uk-UA"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uk-UA"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Цікаві </a:t>
            </a:r>
            <a:r>
              <a:rPr lang="uk-UA"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зустрічі</a:t>
            </a:r>
            <a:r>
              <a:rPr lang="ru-RU"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ru-RU"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endParaRPr lang="ru-RU" sz="54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371600"/>
            <a:ext cx="4312709" cy="3124200"/>
          </a:xfrm>
          <a:prstGeom prst="rect">
            <a:avLst/>
          </a:prstGeom>
          <a:ln>
            <a:noFill/>
          </a:ln>
          <a:effectLst>
            <a:softEdge rad="112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3048000"/>
            <a:ext cx="4854803" cy="3499555"/>
          </a:xfrm>
          <a:prstGeom prst="rect">
            <a:avLst/>
          </a:prstGeom>
          <a:ln>
            <a:noFill/>
          </a:ln>
          <a:effectLst>
            <a:softEdge rad="112500"/>
          </a:effectLst>
        </p:spPr>
      </p:pic>
    </p:spTree>
    <p:extLst>
      <p:ext uri="{BB962C8B-B14F-4D97-AF65-F5344CB8AC3E}">
        <p14:creationId xmlns:p14="http://schemas.microsoft.com/office/powerpoint/2010/main" val="8371298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ppt_w</p:attrName>
                                        </p:attrNameLst>
                                      </p:cBhvr>
                                      <p:tavLst>
                                        <p:tav tm="0" fmla="#ppt_w*sin(2.5*pi*$)">
                                          <p:val>
                                            <p:fltVal val="0"/>
                                          </p:val>
                                        </p:tav>
                                        <p:tav tm="100000">
                                          <p:val>
                                            <p:fltVal val="1"/>
                                          </p:val>
                                        </p:tav>
                                      </p:tavLst>
                                    </p:anim>
                                    <p:anim calcmode="lin" valueType="num">
                                      <p:cBhvr>
                                        <p:cTn id="2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7567" y="228600"/>
            <a:ext cx="8229600" cy="1143000"/>
          </a:xfrm>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52400"/>
            <a:ext cx="2590800" cy="1981200"/>
          </a:xfrm>
          <a:prstGeom prst="rect">
            <a:avLst/>
          </a:prstGeom>
          <a:ln>
            <a:noFill/>
          </a:ln>
          <a:effectLst>
            <a:softEdge rad="112500"/>
          </a:effectLst>
        </p:spPr>
      </p:pic>
      <p:sp>
        <p:nvSpPr>
          <p:cNvPr id="4" name="Прямоугольник 3"/>
          <p:cNvSpPr/>
          <p:nvPr/>
        </p:nvSpPr>
        <p:spPr>
          <a:xfrm>
            <a:off x="1388534" y="1828800"/>
            <a:ext cx="6307666" cy="2031325"/>
          </a:xfrm>
          <a:prstGeom prst="rect">
            <a:avLst/>
          </a:prstGeom>
          <a:noFill/>
        </p:spPr>
        <p:txBody>
          <a:bodyPr wrap="square" lIns="91440" tIns="45720" rIns="91440" bIns="45720">
            <a:spAutoFit/>
          </a:bodyPr>
          <a:lstStyle/>
          <a:p>
            <a:pPr algn="ctr"/>
            <a:r>
              <a:rPr lang="uk-UA" sz="7200" b="1" i="1" dirty="0" smtClean="0">
                <a:ln w="17780" cmpd="sng">
                  <a:solidFill>
                    <a:srgbClr val="FFFFFF"/>
                  </a:solidFill>
                  <a:prstDash val="solid"/>
                  <a:miter lim="800000"/>
                </a:ln>
                <a:solidFill>
                  <a:srgbClr val="FF0000"/>
                </a:solidFill>
                <a:effectLst>
                  <a:outerShdw blurRad="38100" dist="38100" dir="2700000" algn="tl">
                    <a:srgbClr val="000000">
                      <a:alpha val="43137"/>
                    </a:srgbClr>
                  </a:outerShdw>
                </a:effectLst>
              </a:rPr>
              <a:t>Розділ </a:t>
            </a:r>
            <a:r>
              <a:rPr lang="en-US" sz="7200" b="1" i="1" dirty="0" smtClean="0">
                <a:ln w="17780" cmpd="sng">
                  <a:solidFill>
                    <a:srgbClr val="FFFFFF"/>
                  </a:solidFill>
                  <a:prstDash val="solid"/>
                  <a:miter lim="800000"/>
                </a:ln>
                <a:solidFill>
                  <a:srgbClr val="FF0000"/>
                </a:solidFill>
                <a:effectLst>
                  <a:outerShdw blurRad="38100" dist="38100" dir="2700000" algn="tl">
                    <a:srgbClr val="000000">
                      <a:alpha val="43137"/>
                    </a:srgbClr>
                  </a:outerShdw>
                </a:effectLst>
              </a:rPr>
              <a:t>V</a:t>
            </a:r>
            <a:endParaRPr lang="uk-UA" sz="7200" b="1" i="1" dirty="0" smtClean="0">
              <a:ln w="17780" cmpd="sng">
                <a:solidFill>
                  <a:srgbClr val="FFFFFF"/>
                </a:solidFill>
                <a:prstDash val="solid"/>
                <a:miter lim="800000"/>
              </a:ln>
              <a:solidFill>
                <a:srgbClr val="FF0000"/>
              </a:solidFill>
              <a:effectLst>
                <a:outerShdw blurRad="38100" dist="38100" dir="2700000" algn="tl">
                  <a:srgbClr val="000000">
                    <a:alpha val="43137"/>
                  </a:srgbClr>
                </a:outerShdw>
              </a:effectLst>
            </a:endParaRPr>
          </a:p>
          <a:p>
            <a:pPr algn="ctr"/>
            <a:r>
              <a:rPr lang="uk-UA" sz="5400" b="1" i="1" cap="none" spc="0" dirty="0" smtClean="0">
                <a:ln w="17780" cmpd="sng">
                  <a:solidFill>
                    <a:srgbClr val="FFFFFF"/>
                  </a:solidFill>
                  <a:prstDash val="solid"/>
                  <a:miter lim="800000"/>
                </a:ln>
                <a:solidFill>
                  <a:srgbClr val="FF0000"/>
                </a:solidFill>
                <a:effectLst>
                  <a:outerShdw blurRad="38100" dist="38100" dir="2700000" algn="tl">
                    <a:srgbClr val="000000">
                      <a:alpha val="43137"/>
                    </a:srgbClr>
                  </a:outerShdw>
                </a:effectLst>
              </a:rPr>
              <a:t>Робота з батьками</a:t>
            </a:r>
            <a:endParaRPr lang="ru-RU" sz="5400" b="1" i="1" cap="none" spc="0" dirty="0">
              <a:ln w="17780" cmpd="sng">
                <a:solidFill>
                  <a:srgbClr val="FFFFFF"/>
                </a:solidFill>
                <a:prstDash val="solid"/>
                <a:miter lim="800000"/>
              </a:ln>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1762409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86200" y="274638"/>
            <a:ext cx="4800600" cy="1143000"/>
          </a:xfrm>
        </p:spPr>
        <p:txBody>
          <a:bodyPr>
            <a:normAutofit fontScale="90000"/>
          </a:bodyPr>
          <a:lstStyle/>
          <a:p>
            <a:r>
              <a:rPr lang="uk-UA" dirty="0" smtClean="0">
                <a:latin typeface="Times New Roman" pitchFamily="18" charset="0"/>
                <a:cs typeface="Times New Roman" pitchFamily="18" charset="0"/>
              </a:rPr>
              <a:t/>
            </a:r>
            <a:br>
              <a:rPr lang="uk-UA" dirty="0" smtClean="0">
                <a:latin typeface="Times New Roman" pitchFamily="18" charset="0"/>
                <a:cs typeface="Times New Roman" pitchFamily="18" charset="0"/>
              </a:rPr>
            </a:br>
            <a:r>
              <a:rPr lang="uk-UA" b="1" i="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Батьківський </a:t>
            </a:r>
            <a:br>
              <a:rPr lang="uk-UA" b="1" i="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br>
            <a:r>
              <a:rPr lang="uk-UA" b="1" i="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комітет</a:t>
            </a:r>
            <a:endParaRPr lang="ru-RU" b="1" i="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Объект 2"/>
          <p:cNvSpPr>
            <a:spLocks noGrp="1"/>
          </p:cNvSpPr>
          <p:nvPr>
            <p:ph idx="1"/>
          </p:nvPr>
        </p:nvSpPr>
        <p:spPr/>
        <p:txBody>
          <a:bodyPr/>
          <a:lstStyle/>
          <a:p>
            <a:pPr marL="0" indent="0">
              <a:buNone/>
            </a:pP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0" indent="0">
              <a:buNone/>
            </a:pP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2657"/>
            <a:ext cx="3916653" cy="3276600"/>
          </a:xfrm>
          <a:prstGeom prst="rect">
            <a:avLst/>
          </a:prstGeom>
        </p:spPr>
      </p:pic>
      <p:sp>
        <p:nvSpPr>
          <p:cNvPr id="6" name="Горизонтальный свиток 5"/>
          <p:cNvSpPr/>
          <p:nvPr/>
        </p:nvSpPr>
        <p:spPr>
          <a:xfrm>
            <a:off x="2514600" y="2819400"/>
            <a:ext cx="6172200" cy="342900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uk-UA" sz="2800" dirty="0" smtClean="0">
                <a:solidFill>
                  <a:srgbClr val="FF0000"/>
                </a:solidFill>
                <a:latin typeface="Times New Roman" pitchFamily="18" charset="0"/>
                <a:cs typeface="Times New Roman" pitchFamily="18" charset="0"/>
              </a:rPr>
              <a:t>Лукаш Ліна Валеріївна</a:t>
            </a:r>
          </a:p>
          <a:p>
            <a:pPr algn="ctr"/>
            <a:r>
              <a:rPr lang="uk-UA" sz="2800" dirty="0" smtClean="0">
                <a:solidFill>
                  <a:srgbClr val="FF0000"/>
                </a:solidFill>
                <a:latin typeface="Times New Roman" pitchFamily="18" charset="0"/>
                <a:cs typeface="Times New Roman" pitchFamily="18" charset="0"/>
              </a:rPr>
              <a:t>Ткаченко Світлана Володимирівна</a:t>
            </a:r>
          </a:p>
          <a:p>
            <a:pPr algn="ctr"/>
            <a:r>
              <a:rPr lang="uk-UA" sz="2800" dirty="0" err="1" smtClean="0">
                <a:solidFill>
                  <a:srgbClr val="FF0000"/>
                </a:solidFill>
                <a:latin typeface="Times New Roman" pitchFamily="18" charset="0"/>
                <a:cs typeface="Times New Roman" pitchFamily="18" charset="0"/>
              </a:rPr>
              <a:t>Барбаренко</a:t>
            </a:r>
            <a:r>
              <a:rPr lang="uk-UA" sz="2800" dirty="0" smtClean="0">
                <a:solidFill>
                  <a:srgbClr val="FF0000"/>
                </a:solidFill>
                <a:latin typeface="Times New Roman" pitchFamily="18" charset="0"/>
                <a:cs typeface="Times New Roman" pitchFamily="18" charset="0"/>
              </a:rPr>
              <a:t> Ольга Вікторівна</a:t>
            </a:r>
          </a:p>
          <a:p>
            <a:pPr algn="ctr"/>
            <a:r>
              <a:rPr lang="uk-UA" sz="2800" dirty="0" err="1" smtClean="0">
                <a:solidFill>
                  <a:srgbClr val="FF0000"/>
                </a:solidFill>
                <a:latin typeface="Times New Roman" pitchFamily="18" charset="0"/>
                <a:cs typeface="Times New Roman" pitchFamily="18" charset="0"/>
              </a:rPr>
              <a:t>Ложечнікова</a:t>
            </a:r>
            <a:r>
              <a:rPr lang="uk-UA" sz="2800" dirty="0" smtClean="0">
                <a:solidFill>
                  <a:srgbClr val="FF0000"/>
                </a:solidFill>
                <a:latin typeface="Times New Roman" pitchFamily="18" charset="0"/>
                <a:cs typeface="Times New Roman" pitchFamily="18" charset="0"/>
              </a:rPr>
              <a:t> Катерина Сергіївна</a:t>
            </a:r>
            <a:endParaRPr lang="ru-RU"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043289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i="1" dirty="0" smtClean="0">
                <a:ln w="17780" cmpd="sng">
                  <a:solidFill>
                    <a:srgbClr val="FFFFFF"/>
                  </a:solidFill>
                  <a:prstDash val="solid"/>
                  <a:miter lim="800000"/>
                </a:ln>
                <a:solidFill>
                  <a:srgbClr val="0070C0"/>
                </a:solidFill>
                <a:effectLst>
                  <a:outerShdw blurRad="50800" algn="tl" rotWithShape="0">
                    <a:srgbClr val="000000"/>
                  </a:outerShdw>
                </a:effectLst>
              </a:rPr>
              <a:t/>
            </a:r>
            <a:br>
              <a:rPr lang="uk-UA" b="1" i="1" dirty="0" smtClean="0">
                <a:ln w="17780" cmpd="sng">
                  <a:solidFill>
                    <a:srgbClr val="FFFFFF"/>
                  </a:solidFill>
                  <a:prstDash val="solid"/>
                  <a:miter lim="800000"/>
                </a:ln>
                <a:solidFill>
                  <a:srgbClr val="0070C0"/>
                </a:solidFill>
                <a:effectLst>
                  <a:outerShdw blurRad="50800" algn="tl" rotWithShape="0">
                    <a:srgbClr val="000000"/>
                  </a:outerShdw>
                </a:effectLst>
              </a:rPr>
            </a:br>
            <a:r>
              <a:rPr lang="uk-UA" b="1" i="1" dirty="0">
                <a:ln w="17780" cmpd="sng">
                  <a:solidFill>
                    <a:srgbClr val="FFFFFF"/>
                  </a:solidFill>
                  <a:prstDash val="solid"/>
                  <a:miter lim="800000"/>
                </a:ln>
                <a:solidFill>
                  <a:srgbClr val="0070C0"/>
                </a:solidFill>
                <a:effectLst>
                  <a:outerShdw blurRad="50800" algn="tl" rotWithShape="0">
                    <a:srgbClr val="000000"/>
                  </a:outerShdw>
                </a:effectLst>
              </a:rPr>
              <a:t> </a:t>
            </a:r>
            <a:r>
              <a:rPr lang="uk-UA" b="1" i="1" dirty="0" smtClean="0">
                <a:ln w="17780" cmpd="sng">
                  <a:solidFill>
                    <a:srgbClr val="FFFFFF"/>
                  </a:solidFill>
                  <a:prstDash val="solid"/>
                  <a:miter lim="800000"/>
                </a:ln>
                <a:solidFill>
                  <a:srgbClr val="0070C0"/>
                </a:solidFill>
                <a:effectLst>
                  <a:outerShdw blurRad="50800" algn="tl" rotWithShape="0">
                    <a:srgbClr val="000000"/>
                  </a:outerShdw>
                </a:effectLst>
              </a:rPr>
              <a:t>                  Теми </a:t>
            </a:r>
            <a:r>
              <a:rPr lang="uk-UA" b="1" i="1" dirty="0">
                <a:ln w="17780" cmpd="sng">
                  <a:solidFill>
                    <a:srgbClr val="FFFFFF"/>
                  </a:solidFill>
                  <a:prstDash val="solid"/>
                  <a:miter lim="800000"/>
                </a:ln>
                <a:solidFill>
                  <a:srgbClr val="0070C0"/>
                </a:solidFill>
                <a:effectLst>
                  <a:outerShdw blurRad="50800" algn="tl" rotWithShape="0">
                    <a:srgbClr val="000000"/>
                  </a:outerShdw>
                </a:effectLst>
              </a:rPr>
              <a:t>батьківських</a:t>
            </a:r>
            <a:br>
              <a:rPr lang="uk-UA" b="1" i="1" dirty="0">
                <a:ln w="17780" cmpd="sng">
                  <a:solidFill>
                    <a:srgbClr val="FFFFFF"/>
                  </a:solidFill>
                  <a:prstDash val="solid"/>
                  <a:miter lim="800000"/>
                </a:ln>
                <a:solidFill>
                  <a:srgbClr val="0070C0"/>
                </a:solidFill>
                <a:effectLst>
                  <a:outerShdw blurRad="50800" algn="tl" rotWithShape="0">
                    <a:srgbClr val="000000"/>
                  </a:outerShdw>
                </a:effectLst>
              </a:rPr>
            </a:br>
            <a:r>
              <a:rPr lang="uk-UA" b="1" i="1" dirty="0" smtClean="0">
                <a:ln w="17780" cmpd="sng">
                  <a:solidFill>
                    <a:srgbClr val="FFFFFF"/>
                  </a:solidFill>
                  <a:prstDash val="solid"/>
                  <a:miter lim="800000"/>
                </a:ln>
                <a:solidFill>
                  <a:srgbClr val="0070C0"/>
                </a:solidFill>
                <a:effectLst>
                  <a:outerShdw blurRad="50800" algn="tl" rotWithShape="0">
                    <a:srgbClr val="000000"/>
                  </a:outerShdw>
                </a:effectLst>
              </a:rPr>
              <a:t>                   зборів</a:t>
            </a:r>
            <a:r>
              <a:rPr lang="ru-RU" b="1" i="1" dirty="0">
                <a:ln w="17780" cmpd="sng">
                  <a:solidFill>
                    <a:srgbClr val="FFFFFF"/>
                  </a:solidFill>
                  <a:prstDash val="solid"/>
                  <a:miter lim="800000"/>
                </a:ln>
                <a:solidFill>
                  <a:srgbClr val="0070C0"/>
                </a:solidFill>
                <a:effectLst>
                  <a:outerShdw blurRad="50800" algn="tl" rotWithShape="0">
                    <a:srgbClr val="000000"/>
                  </a:outerShdw>
                </a:effectLst>
              </a:rPr>
              <a:t/>
            </a:r>
            <a:br>
              <a:rPr lang="ru-RU" b="1" i="1" dirty="0">
                <a:ln w="17780" cmpd="sng">
                  <a:solidFill>
                    <a:srgbClr val="FFFFFF"/>
                  </a:solidFill>
                  <a:prstDash val="solid"/>
                  <a:miter lim="800000"/>
                </a:ln>
                <a:solidFill>
                  <a:srgbClr val="0070C0"/>
                </a:solidFill>
                <a:effectLst>
                  <a:outerShdw blurRad="50800" algn="tl" rotWithShape="0">
                    <a:srgbClr val="000000"/>
                  </a:outerShdw>
                </a:effectLst>
              </a:rPr>
            </a:br>
            <a:endParaRPr lang="ru-RU"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165126103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23524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2" name="Заголовок 1"/>
          <p:cNvSpPr>
            <a:spLocks noGrp="1"/>
          </p:cNvSpPr>
          <p:nvPr>
            <p:ph type="title"/>
          </p:nvPr>
        </p:nvSpPr>
        <p:spPr/>
        <p:txBody>
          <a:bodyPr/>
          <a:lstStyle/>
          <a:p>
            <a:endParaRPr lang="ru-RU"/>
          </a:p>
        </p:txBody>
      </p:sp>
    </p:spTree>
    <p:extLst>
      <p:ext uri="{BB962C8B-B14F-4D97-AF65-F5344CB8AC3E}">
        <p14:creationId xmlns:p14="http://schemas.microsoft.com/office/powerpoint/2010/main" val="26318660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pPr marL="0" indent="0">
              <a:buNone/>
            </a:pPr>
            <a:r>
              <a:rPr lang="uk-UA" dirty="0" smtClean="0"/>
              <a:t>                </a:t>
            </a:r>
            <a:r>
              <a:rPr lang="uk-UA" sz="5400" b="1" i="1" u="sng" dirty="0" smtClean="0">
                <a:solidFill>
                  <a:srgbClr val="FF0000"/>
                </a:solidFill>
                <a:latin typeface="Times New Roman" pitchFamily="18" charset="0"/>
                <a:cs typeface="Times New Roman" pitchFamily="18" charset="0"/>
              </a:rPr>
              <a:t>Життєве кредо</a:t>
            </a:r>
          </a:p>
          <a:p>
            <a:pPr marL="0" indent="0">
              <a:buNone/>
            </a:pPr>
            <a:r>
              <a:rPr lang="uk-UA" sz="4000" i="1" dirty="0" smtClean="0">
                <a:latin typeface="Times New Roman" pitchFamily="18" charset="0"/>
                <a:cs typeface="Times New Roman" pitchFamily="18" charset="0"/>
              </a:rPr>
              <a:t>      </a:t>
            </a:r>
            <a:r>
              <a:rPr lang="uk-UA" sz="4000" b="1" i="1" dirty="0" smtClean="0">
                <a:latin typeface="Times New Roman" pitchFamily="18" charset="0"/>
                <a:cs typeface="Times New Roman" pitchFamily="18" charset="0"/>
              </a:rPr>
              <a:t>Ніколи не навчай дитину так,</a:t>
            </a:r>
          </a:p>
          <a:p>
            <a:pPr marL="0" indent="0">
              <a:buNone/>
            </a:pPr>
            <a:r>
              <a:rPr lang="uk-UA" sz="4000" b="1" i="1" dirty="0" smtClean="0">
                <a:latin typeface="Times New Roman" pitchFamily="18" charset="0"/>
                <a:cs typeface="Times New Roman" pitchFamily="18" charset="0"/>
              </a:rPr>
              <a:t>                   як навчали тебе,</a:t>
            </a:r>
          </a:p>
          <a:p>
            <a:pPr marL="0" indent="0">
              <a:buNone/>
            </a:pPr>
            <a:r>
              <a:rPr lang="uk-UA" sz="4000" b="1" i="1" dirty="0" smtClean="0">
                <a:latin typeface="Times New Roman" pitchFamily="18" charset="0"/>
                <a:cs typeface="Times New Roman" pitchFamily="18" charset="0"/>
              </a:rPr>
              <a:t>      бо вона народилася в інший час</a:t>
            </a:r>
            <a:endParaRPr lang="ru-RU" sz="4000" b="1" i="1" dirty="0">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52401"/>
            <a:ext cx="4191000" cy="1828800"/>
          </a:xfrm>
          <a:prstGeom prst="rect">
            <a:avLst/>
          </a:prstGeom>
        </p:spPr>
      </p:pic>
    </p:spTree>
    <p:extLst>
      <p:ext uri="{BB962C8B-B14F-4D97-AF65-F5344CB8AC3E}">
        <p14:creationId xmlns:p14="http://schemas.microsoft.com/office/powerpoint/2010/main" val="64854579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
        <p:nvSpPr>
          <p:cNvPr id="2" name="Заголовок 1"/>
          <p:cNvSpPr>
            <a:spLocks noGrp="1"/>
          </p:cNvSpPr>
          <p:nvPr>
            <p:ph type="title"/>
          </p:nvPr>
        </p:nvSpPr>
        <p:spPr/>
        <p:txBody>
          <a:bodyPr/>
          <a:lstStyle/>
          <a:p>
            <a:endParaRPr lang="ru-RU"/>
          </a:p>
        </p:txBody>
      </p:sp>
    </p:spTree>
    <p:extLst>
      <p:ext uri="{BB962C8B-B14F-4D97-AF65-F5344CB8AC3E}">
        <p14:creationId xmlns:p14="http://schemas.microsoft.com/office/powerpoint/2010/main" val="20769122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lgn="ctr">
              <a:buNone/>
            </a:pPr>
            <a:r>
              <a:rPr lang="uk-UA" sz="6000" b="1" i="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outerShdw blurRad="38100" dist="38100" dir="2700000" algn="tl">
                    <a:srgbClr val="000000">
                      <a:alpha val="43137"/>
                    </a:srgbClr>
                  </a:outerShdw>
                </a:effectLst>
                <a:latin typeface="Times New Roman" pitchFamily="18" charset="0"/>
                <a:cs typeface="Times New Roman" pitchFamily="18" charset="0"/>
              </a:rPr>
              <a:t>Розділ </a:t>
            </a:r>
            <a:r>
              <a:rPr lang="en-US" sz="6000" b="1" i="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outerShdw blurRad="38100" dist="38100" dir="2700000" algn="tl">
                    <a:srgbClr val="000000">
                      <a:alpha val="43137"/>
                    </a:srgbClr>
                  </a:outerShdw>
                </a:effectLst>
                <a:latin typeface="Times New Roman" pitchFamily="18" charset="0"/>
                <a:cs typeface="Times New Roman" pitchFamily="18" charset="0"/>
              </a:rPr>
              <a:t>V</a:t>
            </a:r>
            <a:r>
              <a:rPr lang="uk-UA" sz="6000" b="1" i="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outerShdw blurRad="38100" dist="38100" dir="2700000" algn="tl">
                    <a:srgbClr val="000000">
                      <a:alpha val="43137"/>
                    </a:srgbClr>
                  </a:outerShdw>
                </a:effectLst>
                <a:latin typeface="Times New Roman" pitchFamily="18" charset="0"/>
                <a:cs typeface="Times New Roman" pitchFamily="18" charset="0"/>
              </a:rPr>
              <a:t>І</a:t>
            </a:r>
          </a:p>
          <a:p>
            <a:pPr marL="0" indent="0" algn="ctr">
              <a:buNone/>
            </a:pPr>
            <a:r>
              <a:rPr lang="uk-UA" sz="6000" b="1" i="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outerShdw blurRad="38100" dist="38100" dir="2700000" algn="tl">
                    <a:srgbClr val="000000">
                      <a:alpha val="43137"/>
                    </a:srgbClr>
                  </a:outerShdw>
                </a:effectLst>
                <a:latin typeface="Times New Roman" pitchFamily="18" charset="0"/>
                <a:cs typeface="Times New Roman" pitchFamily="18" charset="0"/>
              </a:rPr>
              <a:t>Самоосвіта вчителя</a:t>
            </a:r>
            <a:endParaRPr lang="ru-RU" sz="6000" b="1" i="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outerShdw blurRad="38100" dist="38100" dir="2700000" algn="tl">
                  <a:srgbClr val="000000">
                    <a:alpha val="43137"/>
                  </a:srgbClr>
                </a:outerShdw>
              </a:effectLst>
              <a:latin typeface="Times New Roman" pitchFamily="18" charset="0"/>
              <a:cs typeface="Times New Roman" pitchFamily="18" charset="0"/>
            </a:endParaRPr>
          </a:p>
          <a:p>
            <a:pPr marL="0" indent="0">
              <a:buNone/>
            </a:pPr>
            <a:endParaRPr lang="ru-RU" dirty="0"/>
          </a:p>
        </p:txBody>
      </p:sp>
    </p:spTree>
    <p:extLst>
      <p:ext uri="{BB962C8B-B14F-4D97-AF65-F5344CB8AC3E}">
        <p14:creationId xmlns:p14="http://schemas.microsoft.com/office/powerpoint/2010/main" val="50191119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i="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План самоосвітньої</a:t>
            </a:r>
            <a:br>
              <a:rPr lang="uk-UA" b="1" i="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br>
            <a:r>
              <a:rPr lang="uk-UA" b="1" i="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діяльності</a:t>
            </a:r>
            <a:endParaRPr lang="ru-RU" b="1" i="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Объект 2"/>
          <p:cNvSpPr>
            <a:spLocks noGrp="1"/>
          </p:cNvSpPr>
          <p:nvPr>
            <p:ph idx="1"/>
          </p:nvPr>
        </p:nvSpPr>
        <p:spPr/>
        <p:txBody>
          <a:bodyPr>
            <a:normAutofit lnSpcReduction="10000"/>
          </a:bodyPr>
          <a:lstStyle/>
          <a:p>
            <a:pPr>
              <a:buFont typeface="Wingdings" pitchFamily="2" charset="2"/>
              <a:buChar char="q"/>
            </a:pPr>
            <a:r>
              <a:rPr lang="uk-UA"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Підготовка до гри.</a:t>
            </a:r>
          </a:p>
          <a:p>
            <a:pPr>
              <a:buFont typeface="Wingdings" pitchFamily="2" charset="2"/>
              <a:buChar char="q"/>
            </a:pPr>
            <a:r>
              <a:rPr lang="uk-UA"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Пояснення гри.</a:t>
            </a:r>
          </a:p>
          <a:p>
            <a:pPr>
              <a:buFont typeface="Wingdings" pitchFamily="2" charset="2"/>
              <a:buChar char="q"/>
            </a:pPr>
            <a:r>
              <a:rPr lang="uk-UA"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Проведення гри.</a:t>
            </a:r>
          </a:p>
          <a:p>
            <a:pPr>
              <a:buFont typeface="Wingdings" pitchFamily="2" charset="2"/>
              <a:buChar char="q"/>
            </a:pPr>
            <a:r>
              <a:rPr lang="uk-UA"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Значення рухливих ігор у формуванні гармонійно розвиненої особистості.</a:t>
            </a:r>
          </a:p>
          <a:p>
            <a:pPr>
              <a:buFont typeface="Wingdings" pitchFamily="2" charset="2"/>
              <a:buChar char="q"/>
            </a:pPr>
            <a:r>
              <a:rPr lang="uk-UA"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Значення рухливих ігор у формуванні гармонійно розвиненої особистості.</a:t>
            </a:r>
          </a:p>
          <a:p>
            <a:pPr>
              <a:buFont typeface="Wingdings" pitchFamily="2" charset="2"/>
              <a:buChar char="q"/>
            </a:pPr>
            <a:r>
              <a:rPr lang="uk-UA"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Класифікація рухливих ігор молодших школярів та їх призначення.</a:t>
            </a:r>
          </a:p>
          <a:p>
            <a:pPr>
              <a:buFont typeface="Wingdings" pitchFamily="2" charset="2"/>
              <a:buChar char="q"/>
            </a:pPr>
            <a:r>
              <a:rPr lang="uk-UA"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Методи дослідження рухливих ігор.</a:t>
            </a:r>
          </a:p>
          <a:p>
            <a:pPr>
              <a:buFont typeface="Wingdings" pitchFamily="2" charset="2"/>
              <a:buChar char="q"/>
            </a:pPr>
            <a:r>
              <a:rPr lang="uk-UA"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Організація та етапи дослідження рухливих ігор.</a:t>
            </a:r>
          </a:p>
          <a:p>
            <a:pPr>
              <a:buFont typeface="Wingdings" pitchFamily="2" charset="2"/>
              <a:buChar char="q"/>
            </a:pPr>
            <a:r>
              <a:rPr lang="uk-UA"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Особливості організації та проведення рухливих ігор школярів.</a:t>
            </a:r>
          </a:p>
          <a:p>
            <a:pPr>
              <a:buFont typeface="Wingdings" pitchFamily="2" charset="2"/>
              <a:buChar char="q"/>
            </a:pPr>
            <a:r>
              <a:rPr lang="uk-UA" sz="20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Сучасні підходи до методики навчання рухливих в початкових класах.</a:t>
            </a:r>
          </a:p>
          <a:p>
            <a:pPr marL="0" indent="0">
              <a:buNone/>
            </a:pPr>
            <a:endParaRPr lang="ru-RU" sz="2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9810118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80">
                                          <p:stCondLst>
                                            <p:cond delay="0"/>
                                          </p:stCondLst>
                                        </p:cTn>
                                        <p:tgtEl>
                                          <p:spTgt spid="3">
                                            <p:txEl>
                                              <p:pRg st="3" end="3"/>
                                            </p:txEl>
                                          </p:spTgt>
                                        </p:tgtEl>
                                      </p:cBhvr>
                                    </p:animEffect>
                                    <p:anim calcmode="lin" valueType="num">
                                      <p:cBhvr>
                                        <p:cTn id="25"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xEl>
                                              <p:pRg st="3" end="3"/>
                                            </p:txEl>
                                          </p:spTgt>
                                        </p:tgtEl>
                                      </p:cBhvr>
                                      <p:to x="100000" y="60000"/>
                                    </p:animScale>
                                    <p:animScale>
                                      <p:cBhvr>
                                        <p:cTn id="31" dur="166" decel="50000">
                                          <p:stCondLst>
                                            <p:cond delay="676"/>
                                          </p:stCondLst>
                                        </p:cTn>
                                        <p:tgtEl>
                                          <p:spTgt spid="3">
                                            <p:txEl>
                                              <p:pRg st="3" end="3"/>
                                            </p:txEl>
                                          </p:spTgt>
                                        </p:tgtEl>
                                      </p:cBhvr>
                                      <p:to x="100000" y="100000"/>
                                    </p:animScale>
                                    <p:animScale>
                                      <p:cBhvr>
                                        <p:cTn id="32" dur="26">
                                          <p:stCondLst>
                                            <p:cond delay="1312"/>
                                          </p:stCondLst>
                                        </p:cTn>
                                        <p:tgtEl>
                                          <p:spTgt spid="3">
                                            <p:txEl>
                                              <p:pRg st="3" end="3"/>
                                            </p:txEl>
                                          </p:spTgt>
                                        </p:tgtEl>
                                      </p:cBhvr>
                                      <p:to x="100000" y="80000"/>
                                    </p:animScale>
                                    <p:animScale>
                                      <p:cBhvr>
                                        <p:cTn id="33" dur="166" decel="50000">
                                          <p:stCondLst>
                                            <p:cond delay="1338"/>
                                          </p:stCondLst>
                                        </p:cTn>
                                        <p:tgtEl>
                                          <p:spTgt spid="3">
                                            <p:txEl>
                                              <p:pRg st="3" end="3"/>
                                            </p:txEl>
                                          </p:spTgt>
                                        </p:tgtEl>
                                      </p:cBhvr>
                                      <p:to x="100000" y="100000"/>
                                    </p:animScale>
                                    <p:animScale>
                                      <p:cBhvr>
                                        <p:cTn id="34" dur="26">
                                          <p:stCondLst>
                                            <p:cond delay="1642"/>
                                          </p:stCondLst>
                                        </p:cTn>
                                        <p:tgtEl>
                                          <p:spTgt spid="3">
                                            <p:txEl>
                                              <p:pRg st="3" end="3"/>
                                            </p:txEl>
                                          </p:spTgt>
                                        </p:tgtEl>
                                      </p:cBhvr>
                                      <p:to x="100000" y="90000"/>
                                    </p:animScale>
                                    <p:animScale>
                                      <p:cBhvr>
                                        <p:cTn id="35" dur="166" decel="50000">
                                          <p:stCondLst>
                                            <p:cond delay="1668"/>
                                          </p:stCondLst>
                                        </p:cTn>
                                        <p:tgtEl>
                                          <p:spTgt spid="3">
                                            <p:txEl>
                                              <p:pRg st="3" end="3"/>
                                            </p:txEl>
                                          </p:spTgt>
                                        </p:tgtEl>
                                      </p:cBhvr>
                                      <p:to x="100000" y="100000"/>
                                    </p:animScale>
                                    <p:animScale>
                                      <p:cBhvr>
                                        <p:cTn id="36" dur="26">
                                          <p:stCondLst>
                                            <p:cond delay="1808"/>
                                          </p:stCondLst>
                                        </p:cTn>
                                        <p:tgtEl>
                                          <p:spTgt spid="3">
                                            <p:txEl>
                                              <p:pRg st="3" end="3"/>
                                            </p:txEl>
                                          </p:spTgt>
                                        </p:tgtEl>
                                      </p:cBhvr>
                                      <p:to x="100000" y="95000"/>
                                    </p:animScale>
                                    <p:animScale>
                                      <p:cBhvr>
                                        <p:cTn id="37" dur="166" decel="50000">
                                          <p:stCondLst>
                                            <p:cond delay="1834"/>
                                          </p:stCondLst>
                                        </p:cTn>
                                        <p:tgtEl>
                                          <p:spTgt spid="3">
                                            <p:txEl>
                                              <p:pRg st="3" end="3"/>
                                            </p:txEl>
                                          </p:spTgt>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barn(inVertical)">
                                      <p:cBhvr>
                                        <p:cTn id="54" dur="500"/>
                                        <p:tgtEl>
                                          <p:spTgt spid="3">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Effect transition="in" filter="wipe(down)">
                                      <p:cBhvr>
                                        <p:cTn id="59" dur="500"/>
                                        <p:tgtEl>
                                          <p:spTgt spid="3">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3">
                                            <p:txEl>
                                              <p:pRg st="8" end="8"/>
                                            </p:txEl>
                                          </p:spTgt>
                                        </p:tgtEl>
                                        <p:attrNameLst>
                                          <p:attrName>style.visibility</p:attrName>
                                        </p:attrNameLst>
                                      </p:cBhvr>
                                      <p:to>
                                        <p:strVal val="visible"/>
                                      </p:to>
                                    </p:set>
                                    <p:animEffect transition="in" filter="circle(in)">
                                      <p:cBhvr>
                                        <p:cTn id="64" dur="2000"/>
                                        <p:tgtEl>
                                          <p:spTgt spid="3">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
                                            <p:txEl>
                                              <p:pRg st="9" end="9"/>
                                            </p:txEl>
                                          </p:spTgt>
                                        </p:tgtEl>
                                        <p:attrNameLst>
                                          <p:attrName>style.visibility</p:attrName>
                                        </p:attrNameLst>
                                      </p:cBhvr>
                                      <p:to>
                                        <p:strVal val="visible"/>
                                      </p:to>
                                    </p:set>
                                    <p:animEffect transition="in" filter="randombar(horizontal)">
                                      <p:cBhvr>
                                        <p:cTn id="6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i="1" dirty="0" smtClean="0">
                <a:solidFill>
                  <a:srgbClr val="00B050"/>
                </a:solidFill>
              </a:rPr>
              <a:t>                       Основні напрямки</a:t>
            </a:r>
            <a:br>
              <a:rPr lang="uk-UA" b="1" i="1" dirty="0" smtClean="0">
                <a:solidFill>
                  <a:srgbClr val="00B050"/>
                </a:solidFill>
              </a:rPr>
            </a:br>
            <a:r>
              <a:rPr lang="uk-UA" b="1" i="1" dirty="0" smtClean="0">
                <a:solidFill>
                  <a:srgbClr val="00B050"/>
                </a:solidFill>
              </a:rPr>
              <a:t>                   самоосвітньої діяльності</a:t>
            </a:r>
            <a:endParaRPr lang="ru-RU" b="1" i="1" dirty="0">
              <a:solidFill>
                <a:srgbClr val="00B050"/>
              </a:solidFill>
            </a:endParaRPr>
          </a:p>
        </p:txBody>
      </p:sp>
      <p:sp>
        <p:nvSpPr>
          <p:cNvPr id="3" name="Объект 2"/>
          <p:cNvSpPr>
            <a:spLocks noGrp="1"/>
          </p:cNvSpPr>
          <p:nvPr>
            <p:ph idx="1"/>
          </p:nvPr>
        </p:nvSpPr>
        <p:spPr/>
        <p:txBody>
          <a:bodyPr/>
          <a:lstStyle/>
          <a:p>
            <a:pPr marL="0" indent="0">
              <a:buNone/>
            </a:pPr>
            <a:endParaRPr lang="ru-RU" dirty="0"/>
          </a:p>
        </p:txBody>
      </p:sp>
      <p:sp>
        <p:nvSpPr>
          <p:cNvPr id="4" name="Табличка 3"/>
          <p:cNvSpPr/>
          <p:nvPr/>
        </p:nvSpPr>
        <p:spPr>
          <a:xfrm>
            <a:off x="1524000" y="1905000"/>
            <a:ext cx="2590800" cy="990600"/>
          </a:xfrm>
          <a:prstGeom prst="plaqu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uk-UA" sz="2400" dirty="0" smtClean="0">
                <a:solidFill>
                  <a:srgbClr val="0070C0"/>
                </a:solidFill>
                <a:latin typeface="Times New Roman" pitchFamily="18" charset="0"/>
                <a:cs typeface="Times New Roman" pitchFamily="18" charset="0"/>
              </a:rPr>
              <a:t>Самореалізація</a:t>
            </a:r>
          </a:p>
          <a:p>
            <a:pPr algn="ctr"/>
            <a:r>
              <a:rPr lang="uk-UA" sz="2400" dirty="0" smtClean="0">
                <a:solidFill>
                  <a:srgbClr val="0070C0"/>
                </a:solidFill>
                <a:latin typeface="Times New Roman" pitchFamily="18" charset="0"/>
                <a:cs typeface="Times New Roman" pitchFamily="18" charset="0"/>
              </a:rPr>
              <a:t>особистості</a:t>
            </a:r>
            <a:endParaRPr lang="ru-RU" sz="2400" dirty="0">
              <a:solidFill>
                <a:srgbClr val="0070C0"/>
              </a:solidFill>
              <a:latin typeface="Times New Roman" pitchFamily="18" charset="0"/>
              <a:cs typeface="Times New Roman" pitchFamily="18" charset="0"/>
            </a:endParaRPr>
          </a:p>
        </p:txBody>
      </p:sp>
      <p:sp>
        <p:nvSpPr>
          <p:cNvPr id="5" name="Табличка 4"/>
          <p:cNvSpPr/>
          <p:nvPr/>
        </p:nvSpPr>
        <p:spPr>
          <a:xfrm>
            <a:off x="5410200" y="1905000"/>
            <a:ext cx="2819400" cy="9906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smtClean="0">
                <a:solidFill>
                  <a:srgbClr val="FFFF00"/>
                </a:solidFill>
              </a:rPr>
              <a:t>Самооцінка </a:t>
            </a:r>
          </a:p>
          <a:p>
            <a:pPr algn="ctr"/>
            <a:r>
              <a:rPr lang="uk-UA" sz="2800" dirty="0" smtClean="0">
                <a:solidFill>
                  <a:srgbClr val="FFFF00"/>
                </a:solidFill>
              </a:rPr>
              <a:t>діяльності</a:t>
            </a:r>
            <a:endParaRPr lang="ru-RU" sz="2800" dirty="0">
              <a:solidFill>
                <a:srgbClr val="FFFF00"/>
              </a:solidFill>
            </a:endParaRPr>
          </a:p>
        </p:txBody>
      </p:sp>
      <p:sp>
        <p:nvSpPr>
          <p:cNvPr id="6" name="Табличка 5"/>
          <p:cNvSpPr/>
          <p:nvPr/>
        </p:nvSpPr>
        <p:spPr>
          <a:xfrm>
            <a:off x="3352800" y="3418114"/>
            <a:ext cx="2819400" cy="1219200"/>
          </a:xfrm>
          <a:prstGeom prst="plaqu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3600" dirty="0" smtClean="0">
                <a:solidFill>
                  <a:srgbClr val="FF0000"/>
                </a:solidFill>
                <a:latin typeface="Times New Roman" pitchFamily="18" charset="0"/>
                <a:cs typeface="Times New Roman" pitchFamily="18" charset="0"/>
              </a:rPr>
              <a:t>Самоаналіз </a:t>
            </a:r>
          </a:p>
          <a:p>
            <a:pPr algn="ctr"/>
            <a:r>
              <a:rPr lang="uk-UA" sz="3600" dirty="0" smtClean="0">
                <a:solidFill>
                  <a:srgbClr val="FF0000"/>
                </a:solidFill>
                <a:latin typeface="Times New Roman" pitchFamily="18" charset="0"/>
                <a:cs typeface="Times New Roman" pitchFamily="18" charset="0"/>
              </a:rPr>
              <a:t>уроків</a:t>
            </a:r>
            <a:endParaRPr lang="ru-RU" sz="3600" dirty="0">
              <a:solidFill>
                <a:srgbClr val="FF0000"/>
              </a:solidFill>
              <a:latin typeface="Times New Roman" pitchFamily="18" charset="0"/>
              <a:cs typeface="Times New Roman" pitchFamily="18" charset="0"/>
            </a:endParaRPr>
          </a:p>
        </p:txBody>
      </p:sp>
      <p:sp>
        <p:nvSpPr>
          <p:cNvPr id="7" name="Табличка 6"/>
          <p:cNvSpPr/>
          <p:nvPr/>
        </p:nvSpPr>
        <p:spPr>
          <a:xfrm>
            <a:off x="609600" y="5105400"/>
            <a:ext cx="2743200" cy="1219200"/>
          </a:xfrm>
          <a:prstGeom prst="plaqu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uk-UA" sz="2800" dirty="0" smtClean="0"/>
              <a:t>Самоконтроль </a:t>
            </a:r>
            <a:endParaRPr lang="ru-RU" sz="2800" dirty="0"/>
          </a:p>
        </p:txBody>
      </p:sp>
      <p:sp>
        <p:nvSpPr>
          <p:cNvPr id="8" name="Табличка 7"/>
          <p:cNvSpPr/>
          <p:nvPr/>
        </p:nvSpPr>
        <p:spPr>
          <a:xfrm>
            <a:off x="5791200" y="5105400"/>
            <a:ext cx="2666999" cy="1219200"/>
          </a:xfrm>
          <a:prstGeom prst="plaqu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uk-UA" sz="2000" dirty="0" smtClean="0">
                <a:latin typeface="Times New Roman" pitchFamily="18" charset="0"/>
                <a:cs typeface="Times New Roman" pitchFamily="18" charset="0"/>
              </a:rPr>
              <a:t>Самокритичність </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6549500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lgn="ctr">
              <a:buNone/>
            </a:pPr>
            <a:r>
              <a:rPr lang="uk-UA" sz="8000" b="1" i="1" dirty="0">
                <a:ln w="24500" cmpd="dbl">
                  <a:solidFill>
                    <a:schemeClr val="accent2">
                      <a:shade val="85000"/>
                      <a:satMod val="155000"/>
                    </a:schemeClr>
                  </a:solidFill>
                  <a:prstDash val="solid"/>
                  <a:miter lim="800000"/>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Розділ </a:t>
            </a:r>
            <a:r>
              <a:rPr lang="en-US" sz="8000" b="1" i="1" dirty="0">
                <a:ln w="24500" cmpd="dbl">
                  <a:solidFill>
                    <a:schemeClr val="accent2">
                      <a:shade val="85000"/>
                      <a:satMod val="155000"/>
                    </a:schemeClr>
                  </a:solidFill>
                  <a:prstDash val="solid"/>
                  <a:miter lim="800000"/>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a:t>
            </a:r>
            <a:r>
              <a:rPr lang="uk-UA" sz="8000" b="1" i="1" dirty="0">
                <a:ln w="24500" cmpd="dbl">
                  <a:solidFill>
                    <a:schemeClr val="accent2">
                      <a:shade val="85000"/>
                      <a:satMod val="155000"/>
                    </a:schemeClr>
                  </a:solidFill>
                  <a:prstDash val="solid"/>
                  <a:miter lim="800000"/>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ІІ</a:t>
            </a:r>
          </a:p>
          <a:p>
            <a:pPr marL="0" indent="0" algn="ctr">
              <a:buNone/>
            </a:pPr>
            <a:r>
              <a:rPr lang="uk-UA" sz="7200" b="1" i="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Плани на майбутнє</a:t>
            </a:r>
            <a:endParaRPr lang="ru-RU" sz="7200" b="1" i="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endParaRPr>
          </a:p>
          <a:p>
            <a:pPr marL="0" indent="0">
              <a:buNone/>
            </a:pPr>
            <a:endParaRPr lang="ru-RU" sz="72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999815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uk-UA"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uk-UA"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uk-UA"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uk-UA" b="1" cap="all" dirty="0" smtClean="0">
                <a:ln/>
                <a:solidFill>
                  <a:srgbClr val="00B05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Перспектива </a:t>
            </a:r>
            <a:r>
              <a:rPr lang="uk-UA" b="1" cap="all" dirty="0">
                <a:ln/>
                <a:solidFill>
                  <a:srgbClr val="00B05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uk-UA" b="1" cap="all" dirty="0">
                <a:ln/>
                <a:solidFill>
                  <a:srgbClr val="00B05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uk-UA" b="1" cap="all" dirty="0" smtClean="0">
                <a:ln/>
                <a:solidFill>
                  <a:srgbClr val="00B05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розвитку</a:t>
            </a:r>
            <a:r>
              <a:rPr lang="ru-RU" b="1" cap="all" dirty="0">
                <a:ln/>
                <a:solidFill>
                  <a:srgbClr val="00B05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ru-RU" b="1" cap="all" dirty="0">
                <a:ln/>
                <a:solidFill>
                  <a:srgbClr val="00B05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endParaRPr lang="ru-RU" dirty="0">
              <a:solidFill>
                <a:srgbClr val="00B050"/>
              </a:solidFill>
            </a:endParaRPr>
          </a:p>
        </p:txBody>
      </p:sp>
      <p:sp>
        <p:nvSpPr>
          <p:cNvPr id="3" name="Объект 2"/>
          <p:cNvSpPr>
            <a:spLocks noGrp="1"/>
          </p:cNvSpPr>
          <p:nvPr>
            <p:ph idx="1"/>
          </p:nvPr>
        </p:nvSpPr>
        <p:spPr>
          <a:xfrm>
            <a:off x="457200" y="1676400"/>
            <a:ext cx="8229600" cy="4449763"/>
          </a:xfrm>
        </p:spPr>
        <p:txBody>
          <a:bodyPr/>
          <a:lstStyle/>
          <a:p>
            <a:pPr>
              <a:buFont typeface="Wingdings" pitchFamily="2" charset="2"/>
              <a:buChar char="Ø"/>
            </a:pPr>
            <a:r>
              <a:rPr lang="uk-UA" sz="2800" dirty="0" smtClean="0">
                <a:solidFill>
                  <a:srgbClr val="0070C0"/>
                </a:solidFill>
                <a:latin typeface="Times New Roman" pitchFamily="18" charset="0"/>
                <a:cs typeface="Times New Roman" pitchFamily="18" charset="0"/>
              </a:rPr>
              <a:t>Розширити роботу з обдарованими дітьми через їх участь у всеукраїнських конкурсах.</a:t>
            </a:r>
          </a:p>
          <a:p>
            <a:pPr>
              <a:buFont typeface="Wingdings" pitchFamily="2" charset="2"/>
              <a:buChar char="Ø"/>
            </a:pPr>
            <a:r>
              <a:rPr lang="uk-UA" sz="2800" dirty="0" smtClean="0">
                <a:solidFill>
                  <a:srgbClr val="0070C0"/>
                </a:solidFill>
                <a:latin typeface="Times New Roman" pitchFamily="18" charset="0"/>
                <a:cs typeface="Times New Roman" pitchFamily="18" charset="0"/>
              </a:rPr>
              <a:t>Надсилати методичні розробки в періодичні видання.</a:t>
            </a:r>
          </a:p>
          <a:p>
            <a:pPr>
              <a:buFont typeface="Wingdings" pitchFamily="2" charset="2"/>
              <a:buChar char="Ø"/>
            </a:pPr>
            <a:r>
              <a:rPr lang="uk-UA" sz="2800" dirty="0" smtClean="0">
                <a:solidFill>
                  <a:srgbClr val="0070C0"/>
                </a:solidFill>
                <a:latin typeface="Times New Roman" pitchFamily="18" charset="0"/>
                <a:cs typeface="Times New Roman" pitchFamily="18" charset="0"/>
              </a:rPr>
              <a:t>Продовжувати поповнювати відеотеку семінарами, відкритими уроками, методичними тижнями.</a:t>
            </a:r>
          </a:p>
          <a:p>
            <a:pPr>
              <a:buFont typeface="Wingdings" pitchFamily="2" charset="2"/>
              <a:buChar char="Ø"/>
            </a:pPr>
            <a:endParaRPr lang="ru-RU" sz="28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5624959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endParaRPr lang="uk-UA" dirty="0" smtClean="0"/>
          </a:p>
          <a:p>
            <a:pPr marL="0" indent="0">
              <a:buNone/>
            </a:pPr>
            <a:endParaRPr lang="ru-RU" dirty="0"/>
          </a:p>
        </p:txBody>
      </p:sp>
      <p:sp>
        <p:nvSpPr>
          <p:cNvPr id="4" name="Прямоугольник 3"/>
          <p:cNvSpPr/>
          <p:nvPr/>
        </p:nvSpPr>
        <p:spPr>
          <a:xfrm>
            <a:off x="1118457" y="2967335"/>
            <a:ext cx="6907084"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8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Дякую за увагу</a:t>
            </a:r>
            <a:endParaRPr lang="ru-RU" sz="80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762000"/>
            <a:ext cx="3657600" cy="2205335"/>
          </a:xfrm>
          <a:prstGeom prst="rect">
            <a:avLst/>
          </a:prstGeom>
          <a:ln>
            <a:noFill/>
          </a:ln>
          <a:effectLst>
            <a:softEdge rad="112500"/>
          </a:effectLst>
        </p:spPr>
      </p:pic>
    </p:spTree>
    <p:extLst>
      <p:ext uri="{BB962C8B-B14F-4D97-AF65-F5344CB8AC3E}">
        <p14:creationId xmlns:p14="http://schemas.microsoft.com/office/powerpoint/2010/main" val="18231115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5300" b="1" u="sng" dirty="0" smtClean="0">
                <a:solidFill>
                  <a:srgbClr val="FF0000"/>
                </a:solidFill>
              </a:rPr>
              <a:t>         </a:t>
            </a:r>
            <a:br>
              <a:rPr lang="uk-UA" sz="5300" b="1" u="sng" dirty="0" smtClean="0">
                <a:solidFill>
                  <a:srgbClr val="FF0000"/>
                </a:solidFill>
              </a:rPr>
            </a:br>
            <a:r>
              <a:rPr lang="uk-UA" sz="5300" b="1" dirty="0">
                <a:solidFill>
                  <a:srgbClr val="FF0000"/>
                </a:solidFill>
              </a:rPr>
              <a:t> </a:t>
            </a:r>
            <a:r>
              <a:rPr lang="uk-UA" sz="5300" b="1" dirty="0" smtClean="0">
                <a:solidFill>
                  <a:srgbClr val="FF0000"/>
                </a:solidFill>
              </a:rPr>
              <a:t>               </a:t>
            </a:r>
            <a:r>
              <a:rPr lang="uk-UA" sz="5300" b="1" u="sng" dirty="0" smtClean="0">
                <a:solidFill>
                  <a:srgbClr val="FF0000"/>
                </a:solidFill>
              </a:rPr>
              <a:t>Педагогічне </a:t>
            </a:r>
            <a:r>
              <a:rPr lang="uk-UA" sz="5300" b="1" u="sng" dirty="0">
                <a:solidFill>
                  <a:srgbClr val="FF0000"/>
                </a:solidFill>
              </a:rPr>
              <a:t>кредо:</a:t>
            </a:r>
            <a:br>
              <a:rPr lang="uk-UA" sz="5300" b="1" u="sng" dirty="0">
                <a:solidFill>
                  <a:srgbClr val="FF0000"/>
                </a:solidFill>
              </a:rPr>
            </a:br>
            <a:endParaRPr lang="ru-RU" u="sng" dirty="0"/>
          </a:p>
        </p:txBody>
      </p:sp>
      <p:sp>
        <p:nvSpPr>
          <p:cNvPr id="3" name="Объект 2"/>
          <p:cNvSpPr>
            <a:spLocks noGrp="1"/>
          </p:cNvSpPr>
          <p:nvPr>
            <p:ph idx="1"/>
          </p:nvPr>
        </p:nvSpPr>
        <p:spPr/>
        <p:txBody>
          <a:bodyPr/>
          <a:lstStyle/>
          <a:p>
            <a:pPr marL="0" indent="0" algn="ctr">
              <a:buNone/>
            </a:pPr>
            <a:r>
              <a:rPr lang="uk-UA" dirty="0" smtClean="0"/>
              <a:t>  </a:t>
            </a:r>
            <a:r>
              <a:rPr lang="uk-UA" sz="4000" b="1" i="1" dirty="0" smtClean="0"/>
              <a:t>«Ідеальний вчитель – той, хто виховає учня, здатного навчити чомусь нового свого наставника.»</a:t>
            </a:r>
          </a:p>
          <a:p>
            <a:pPr marL="0" indent="0" algn="ctr">
              <a:buNone/>
            </a:pPr>
            <a:endParaRPr lang="ru-RU" b="1" i="1"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6557" y="3657600"/>
            <a:ext cx="1752600" cy="2133600"/>
          </a:xfrm>
          <a:prstGeom prst="rect">
            <a:avLst/>
          </a:prstGeom>
          <a:ln>
            <a:noFill/>
          </a:ln>
          <a:effectLst>
            <a:softEdge rad="112500"/>
          </a:effectLst>
        </p:spPr>
      </p:pic>
    </p:spTree>
    <p:extLst>
      <p:ext uri="{BB962C8B-B14F-4D97-AF65-F5344CB8AC3E}">
        <p14:creationId xmlns:p14="http://schemas.microsoft.com/office/powerpoint/2010/main" val="374502917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uk-UA"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uk-UA" sz="4900" b="1" dirty="0">
                <a:ln w="17780" cmpd="sng">
                  <a:solidFill>
                    <a:srgbClr val="FFFFFF"/>
                  </a:solidFill>
                  <a:prstDash val="solid"/>
                  <a:miter lim="800000"/>
                </a:ln>
                <a:solidFill>
                  <a:srgbClr val="00B050"/>
                </a:solidFill>
                <a:effectLst>
                  <a:outerShdw blurRad="50800" algn="tl" rotWithShape="0">
                    <a:srgbClr val="000000"/>
                  </a:outerShdw>
                </a:effectLst>
                <a:latin typeface="Times New Roman" pitchFamily="18" charset="0"/>
                <a:cs typeface="Times New Roman" pitchFamily="18" charset="0"/>
              </a:rPr>
              <a:t> </a:t>
            </a:r>
            <a:r>
              <a:rPr lang="uk-UA" sz="4900" b="1" dirty="0" smtClean="0">
                <a:ln w="17780" cmpd="sng">
                  <a:solidFill>
                    <a:srgbClr val="FFFFFF"/>
                  </a:solidFill>
                  <a:prstDash val="solid"/>
                  <a:miter lim="800000"/>
                </a:ln>
                <a:solidFill>
                  <a:srgbClr val="00B050"/>
                </a:solidFill>
                <a:effectLst>
                  <a:outerShdw blurRad="50800" algn="tl" rotWithShape="0">
                    <a:srgbClr val="000000"/>
                  </a:outerShdw>
                </a:effectLst>
                <a:latin typeface="Times New Roman" pitchFamily="18" charset="0"/>
                <a:cs typeface="Times New Roman" pitchFamily="18" charset="0"/>
              </a:rPr>
              <a:t>                        Кодекс </a:t>
            </a:r>
            <a:r>
              <a:rPr lang="uk-UA" sz="4900" b="1" dirty="0">
                <a:ln w="17780" cmpd="sng">
                  <a:solidFill>
                    <a:srgbClr val="FFFFFF"/>
                  </a:solidFill>
                  <a:prstDash val="solid"/>
                  <a:miter lim="800000"/>
                </a:ln>
                <a:solidFill>
                  <a:srgbClr val="00B050"/>
                </a:solidFill>
                <a:effectLst>
                  <a:outerShdw blurRad="50800" algn="tl" rotWithShape="0">
                    <a:srgbClr val="000000"/>
                  </a:outerShdw>
                </a:effectLst>
                <a:latin typeface="Times New Roman" pitchFamily="18" charset="0"/>
                <a:cs typeface="Times New Roman" pitchFamily="18" charset="0"/>
              </a:rPr>
              <a:t>сучасного </a:t>
            </a:r>
            <a:br>
              <a:rPr lang="uk-UA" sz="4900" b="1" dirty="0">
                <a:ln w="17780" cmpd="sng">
                  <a:solidFill>
                    <a:srgbClr val="FFFFFF"/>
                  </a:solidFill>
                  <a:prstDash val="solid"/>
                  <a:miter lim="800000"/>
                </a:ln>
                <a:solidFill>
                  <a:srgbClr val="00B050"/>
                </a:solidFill>
                <a:effectLst>
                  <a:outerShdw blurRad="50800" algn="tl" rotWithShape="0">
                    <a:srgbClr val="000000"/>
                  </a:outerShdw>
                </a:effectLst>
                <a:latin typeface="Times New Roman" pitchFamily="18" charset="0"/>
                <a:cs typeface="Times New Roman" pitchFamily="18" charset="0"/>
              </a:rPr>
            </a:br>
            <a:r>
              <a:rPr lang="uk-UA" sz="4900" b="1" dirty="0" smtClean="0">
                <a:ln w="17780" cmpd="sng">
                  <a:solidFill>
                    <a:srgbClr val="FFFFFF"/>
                  </a:solidFill>
                  <a:prstDash val="solid"/>
                  <a:miter lim="800000"/>
                </a:ln>
                <a:solidFill>
                  <a:srgbClr val="00B050"/>
                </a:solidFill>
                <a:effectLst>
                  <a:outerShdw blurRad="50800" algn="tl" rotWithShape="0">
                    <a:srgbClr val="000000"/>
                  </a:outerShdw>
                </a:effectLst>
                <a:latin typeface="Times New Roman" pitchFamily="18" charset="0"/>
                <a:cs typeface="Times New Roman" pitchFamily="18" charset="0"/>
              </a:rPr>
              <a:t>                                         вчителя</a:t>
            </a:r>
            <a:r>
              <a:rPr lang="ru-RU" sz="4900" b="1" dirty="0">
                <a:ln w="17780" cmpd="sng">
                  <a:solidFill>
                    <a:srgbClr val="FFFFFF"/>
                  </a:solidFill>
                  <a:prstDash val="solid"/>
                  <a:miter lim="800000"/>
                </a:ln>
                <a:solidFill>
                  <a:srgbClr val="00B050"/>
                </a:solidFill>
                <a:effectLst>
                  <a:outerShdw blurRad="50800" algn="tl" rotWithShape="0">
                    <a:srgbClr val="000000"/>
                  </a:outerShdw>
                </a:effectLst>
                <a:latin typeface="Times New Roman" pitchFamily="18" charset="0"/>
                <a:cs typeface="Times New Roman" pitchFamily="18" charset="0"/>
              </a:rPr>
              <a:t/>
            </a:r>
            <a:br>
              <a:rPr lang="ru-RU" sz="4900" b="1" dirty="0">
                <a:ln w="17780" cmpd="sng">
                  <a:solidFill>
                    <a:srgbClr val="FFFFFF"/>
                  </a:solidFill>
                  <a:prstDash val="solid"/>
                  <a:miter lim="800000"/>
                </a:ln>
                <a:solidFill>
                  <a:srgbClr val="00B050"/>
                </a:solidFill>
                <a:effectLst>
                  <a:outerShdw blurRad="50800" algn="tl" rotWithShape="0">
                    <a:srgbClr val="000000"/>
                  </a:outerShdw>
                </a:effectLst>
                <a:latin typeface="Times New Roman" pitchFamily="18" charset="0"/>
                <a:cs typeface="Times New Roman" pitchFamily="18" charset="0"/>
              </a:rPr>
            </a:br>
            <a:endParaRPr lang="ru-RU" sz="4900" dirty="0">
              <a:solidFill>
                <a:srgbClr val="00B050"/>
              </a:solidFill>
              <a:latin typeface="Times New Roman" pitchFamily="18" charset="0"/>
              <a:cs typeface="Times New Roman" pitchFamily="18" charset="0"/>
            </a:endParaRPr>
          </a:p>
        </p:txBody>
      </p:sp>
      <p:sp>
        <p:nvSpPr>
          <p:cNvPr id="3" name="Объект 2"/>
          <p:cNvSpPr>
            <a:spLocks noGrp="1"/>
          </p:cNvSpPr>
          <p:nvPr>
            <p:ph idx="1"/>
          </p:nvPr>
        </p:nvSpPr>
        <p:spPr/>
        <p:txBody>
          <a:bodyPr>
            <a:normAutofit/>
          </a:bodyPr>
          <a:lstStyle/>
          <a:p>
            <a:pPr>
              <a:buFont typeface="Wingdings" pitchFamily="2" charset="2"/>
              <a:buChar char="v"/>
            </a:pPr>
            <a:r>
              <a:rPr lang="uk-UA" sz="2400" dirty="0" smtClean="0">
                <a:latin typeface="Times New Roman" pitchFamily="18" charset="0"/>
                <a:cs typeface="Times New Roman" pitchFamily="18" charset="0"/>
              </a:rPr>
              <a:t>Берегти «собори» дитячих душ.</a:t>
            </a:r>
          </a:p>
          <a:p>
            <a:pPr>
              <a:buFont typeface="Wingdings" pitchFamily="2" charset="2"/>
              <a:buChar char="v"/>
            </a:pPr>
            <a:r>
              <a:rPr lang="uk-UA" sz="2400" dirty="0" smtClean="0">
                <a:latin typeface="Times New Roman" pitchFamily="18" charset="0"/>
                <a:cs typeface="Times New Roman" pitchFamily="18" charset="0"/>
              </a:rPr>
              <a:t>Слухати дитину, щоб вона вміла слухати.</a:t>
            </a:r>
          </a:p>
          <a:p>
            <a:pPr>
              <a:buFont typeface="Wingdings" pitchFamily="2" charset="2"/>
              <a:buChar char="v"/>
            </a:pPr>
            <a:r>
              <a:rPr lang="uk-UA" sz="2400" dirty="0" smtClean="0">
                <a:latin typeface="Times New Roman" pitchFamily="18" charset="0"/>
                <a:cs typeface="Times New Roman" pitchFamily="18" charset="0"/>
              </a:rPr>
              <a:t>Поважати дитину, щоб вона поважала інших.</a:t>
            </a:r>
          </a:p>
          <a:p>
            <a:pPr>
              <a:buFont typeface="Wingdings" pitchFamily="2" charset="2"/>
              <a:buChar char="v"/>
            </a:pPr>
            <a:r>
              <a:rPr lang="uk-UA" sz="2400" dirty="0" smtClean="0">
                <a:latin typeface="Times New Roman" pitchFamily="18" charset="0"/>
                <a:cs typeface="Times New Roman" pitchFamily="18" charset="0"/>
              </a:rPr>
              <a:t>Розмовляти з дитиною, щоб вона вміла спілкуватися.</a:t>
            </a:r>
          </a:p>
          <a:p>
            <a:pPr>
              <a:buFont typeface="Wingdings" pitchFamily="2" charset="2"/>
              <a:buChar char="v"/>
            </a:pPr>
            <a:r>
              <a:rPr lang="uk-UA" sz="2400" dirty="0" smtClean="0">
                <a:latin typeface="Times New Roman" pitchFamily="18" charset="0"/>
                <a:cs typeface="Times New Roman" pitchFamily="18" charset="0"/>
              </a:rPr>
              <a:t>Вибачати дитину, щоб вона вміла вибачати інших.</a:t>
            </a:r>
          </a:p>
          <a:p>
            <a:pPr>
              <a:buFont typeface="Wingdings" pitchFamily="2" charset="2"/>
              <a:buChar char="v"/>
            </a:pPr>
            <a:r>
              <a:rPr lang="uk-UA" sz="2400" dirty="0" smtClean="0">
                <a:latin typeface="Times New Roman" pitchFamily="18" charset="0"/>
                <a:cs typeface="Times New Roman" pitchFamily="18" charset="0"/>
              </a:rPr>
              <a:t>Допомагати дитині, щоб вона стала помічником.</a:t>
            </a:r>
          </a:p>
          <a:p>
            <a:pPr>
              <a:buFont typeface="Wingdings" pitchFamily="2" charset="2"/>
              <a:buChar char="v"/>
            </a:pPr>
            <a:r>
              <a:rPr lang="uk-UA" sz="2400" dirty="0" smtClean="0">
                <a:latin typeface="Times New Roman" pitchFamily="18" charset="0"/>
                <a:cs typeface="Times New Roman" pitchFamily="18" charset="0"/>
              </a:rPr>
              <a:t>Не ігнорувати дитину, щоб вона не ігнорувала.</a:t>
            </a:r>
          </a:p>
          <a:p>
            <a:pPr>
              <a:buFont typeface="Wingdings" pitchFamily="2" charset="2"/>
              <a:buChar char="v"/>
            </a:pPr>
            <a:r>
              <a:rPr lang="uk-UA" sz="2400" dirty="0" smtClean="0">
                <a:latin typeface="Times New Roman" pitchFamily="18" charset="0"/>
                <a:cs typeface="Times New Roman" pitchFamily="18" charset="0"/>
              </a:rPr>
              <a:t>Почути дитину, щоб вона </a:t>
            </a:r>
            <a:r>
              <a:rPr lang="uk-UA" sz="2400" dirty="0">
                <a:latin typeface="Times New Roman" pitchFamily="18" charset="0"/>
                <a:cs typeface="Times New Roman" pitchFamily="18" charset="0"/>
              </a:rPr>
              <a:t>це відчула</a:t>
            </a:r>
            <a:r>
              <a:rPr lang="uk-UA" sz="2400" dirty="0" smtClean="0">
                <a:latin typeface="Times New Roman" pitchFamily="18" charset="0"/>
                <a:cs typeface="Times New Roman" pitchFamily="18" charset="0"/>
              </a:rPr>
              <a:t>.</a:t>
            </a:r>
          </a:p>
          <a:p>
            <a:pPr>
              <a:buFont typeface="Wingdings" pitchFamily="2" charset="2"/>
              <a:buChar char="v"/>
            </a:pPr>
            <a:r>
              <a:rPr lang="uk-UA" sz="2400" dirty="0" smtClean="0">
                <a:latin typeface="Times New Roman" pitchFamily="18" charset="0"/>
                <a:cs typeface="Times New Roman" pitchFamily="18" charset="0"/>
              </a:rPr>
              <a:t>Любити дитину, щоб вона вміла любити.</a:t>
            </a: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22503682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down)">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additive="base">
                                        <p:cTn id="4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circle(in)">
                                      <p:cBhvr>
                                        <p:cTn id="50" dur="20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ipe(down)">
                                      <p:cBhvr>
                                        <p:cTn id="55" dur="580">
                                          <p:stCondLst>
                                            <p:cond delay="0"/>
                                          </p:stCondLst>
                                        </p:cTn>
                                        <p:tgtEl>
                                          <p:spTgt spid="2"/>
                                        </p:tgtEl>
                                      </p:cBhvr>
                                    </p:animEffect>
                                    <p:anim calcmode="lin" valueType="num">
                                      <p:cBhvr>
                                        <p:cTn id="5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1" dur="26">
                                          <p:stCondLst>
                                            <p:cond delay="650"/>
                                          </p:stCondLst>
                                        </p:cTn>
                                        <p:tgtEl>
                                          <p:spTgt spid="2"/>
                                        </p:tgtEl>
                                      </p:cBhvr>
                                      <p:to x="100000" y="60000"/>
                                    </p:animScale>
                                    <p:animScale>
                                      <p:cBhvr>
                                        <p:cTn id="62" dur="166" decel="50000">
                                          <p:stCondLst>
                                            <p:cond delay="676"/>
                                          </p:stCondLst>
                                        </p:cTn>
                                        <p:tgtEl>
                                          <p:spTgt spid="2"/>
                                        </p:tgtEl>
                                      </p:cBhvr>
                                      <p:to x="100000" y="100000"/>
                                    </p:animScale>
                                    <p:animScale>
                                      <p:cBhvr>
                                        <p:cTn id="63" dur="26">
                                          <p:stCondLst>
                                            <p:cond delay="1312"/>
                                          </p:stCondLst>
                                        </p:cTn>
                                        <p:tgtEl>
                                          <p:spTgt spid="2"/>
                                        </p:tgtEl>
                                      </p:cBhvr>
                                      <p:to x="100000" y="80000"/>
                                    </p:animScale>
                                    <p:animScale>
                                      <p:cBhvr>
                                        <p:cTn id="64" dur="166" decel="50000">
                                          <p:stCondLst>
                                            <p:cond delay="1338"/>
                                          </p:stCondLst>
                                        </p:cTn>
                                        <p:tgtEl>
                                          <p:spTgt spid="2"/>
                                        </p:tgtEl>
                                      </p:cBhvr>
                                      <p:to x="100000" y="100000"/>
                                    </p:animScale>
                                    <p:animScale>
                                      <p:cBhvr>
                                        <p:cTn id="65" dur="26">
                                          <p:stCondLst>
                                            <p:cond delay="1642"/>
                                          </p:stCondLst>
                                        </p:cTn>
                                        <p:tgtEl>
                                          <p:spTgt spid="2"/>
                                        </p:tgtEl>
                                      </p:cBhvr>
                                      <p:to x="100000" y="90000"/>
                                    </p:animScale>
                                    <p:animScale>
                                      <p:cBhvr>
                                        <p:cTn id="66" dur="166" decel="50000">
                                          <p:stCondLst>
                                            <p:cond delay="1668"/>
                                          </p:stCondLst>
                                        </p:cTn>
                                        <p:tgtEl>
                                          <p:spTgt spid="2"/>
                                        </p:tgtEl>
                                      </p:cBhvr>
                                      <p:to x="100000" y="100000"/>
                                    </p:animScale>
                                    <p:animScale>
                                      <p:cBhvr>
                                        <p:cTn id="67" dur="26">
                                          <p:stCondLst>
                                            <p:cond delay="1808"/>
                                          </p:stCondLst>
                                        </p:cTn>
                                        <p:tgtEl>
                                          <p:spTgt spid="2"/>
                                        </p:tgtEl>
                                      </p:cBhvr>
                                      <p:to x="100000" y="95000"/>
                                    </p:animScale>
                                    <p:animScale>
                                      <p:cBhvr>
                                        <p:cTn id="6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6000" dirty="0" smtClean="0">
                <a:latin typeface="Times New Roman" pitchFamily="18" charset="0"/>
                <a:cs typeface="Times New Roman" pitchFamily="18" charset="0"/>
              </a:rPr>
              <a:t>           </a:t>
            </a:r>
            <a:r>
              <a:rPr lang="uk-UA" sz="6000" i="1" dirty="0" smtClean="0">
                <a:solidFill>
                  <a:srgbClr val="7030A0"/>
                </a:solidFill>
                <a:latin typeface="Times New Roman" pitchFamily="18" charset="0"/>
                <a:cs typeface="Times New Roman" pitchFamily="18" charset="0"/>
              </a:rPr>
              <a:t>Будьмо знайомі</a:t>
            </a:r>
            <a:endParaRPr lang="ru-RU" sz="6000" i="1" dirty="0">
              <a:solidFill>
                <a:srgbClr val="7030A0"/>
              </a:solidFill>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1447800"/>
            <a:ext cx="7696200" cy="4876799"/>
          </a:xfrm>
          <a:prstGeom prst="rect">
            <a:avLst/>
          </a:prstGeom>
          <a:ln>
            <a:noFill/>
          </a:ln>
          <a:effectLst>
            <a:softEdge rad="112500"/>
          </a:effectLst>
        </p:spPr>
      </p:pic>
    </p:spTree>
    <p:extLst>
      <p:ext uri="{BB962C8B-B14F-4D97-AF65-F5344CB8AC3E}">
        <p14:creationId xmlns:p14="http://schemas.microsoft.com/office/powerpoint/2010/main" val="392718563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67200" y="274638"/>
            <a:ext cx="4419600" cy="1858962"/>
          </a:xfrm>
        </p:spPr>
        <p:txBody>
          <a:bodyPr>
            <a:normAutofit/>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95800" y="457200"/>
            <a:ext cx="3964186" cy="5821363"/>
          </a:xfrm>
          <a:prstGeom prst="rect">
            <a:avLst/>
          </a:prstGeom>
          <a:ln>
            <a:noFill/>
          </a:ln>
          <a:effectLst>
            <a:softEdge rad="112500"/>
          </a:effectLst>
        </p:spPr>
      </p:pic>
      <p:sp>
        <p:nvSpPr>
          <p:cNvPr id="6" name="Прямоугольник 5"/>
          <p:cNvSpPr/>
          <p:nvPr/>
        </p:nvSpPr>
        <p:spPr>
          <a:xfrm>
            <a:off x="457200" y="929650"/>
            <a:ext cx="3581400" cy="3477875"/>
          </a:xfrm>
          <a:prstGeom prst="rect">
            <a:avLst/>
          </a:prstGeom>
        </p:spPr>
        <p:txBody>
          <a:bodyPr wrap="square">
            <a:spAutoFit/>
          </a:bodyPr>
          <a:lstStyle/>
          <a:p>
            <a:pPr lvl="0" algn="ctr">
              <a:spcBef>
                <a:spcPct val="0"/>
              </a:spcBef>
            </a:pPr>
            <a:endParaRPr lang="uk-UA" sz="4400" dirty="0" smtClean="0">
              <a:solidFill>
                <a:prstClr val="black"/>
              </a:solidFill>
            </a:endParaRPr>
          </a:p>
          <a:p>
            <a:pPr lvl="0" algn="ctr">
              <a:spcBef>
                <a:spcPct val="0"/>
              </a:spcBef>
            </a:pPr>
            <a:r>
              <a:rPr lang="uk-UA" sz="4400" b="1" u="sng" dirty="0" smtClean="0">
                <a:solidFill>
                  <a:schemeClr val="tx2">
                    <a:lumMod val="60000"/>
                    <a:lumOff val="40000"/>
                  </a:schemeClr>
                </a:solidFill>
              </a:rPr>
              <a:t>Староста </a:t>
            </a:r>
            <a:r>
              <a:rPr lang="uk-UA" sz="4400" b="1" u="sng" dirty="0">
                <a:solidFill>
                  <a:schemeClr val="tx2">
                    <a:lumMod val="60000"/>
                    <a:lumOff val="40000"/>
                  </a:schemeClr>
                </a:solidFill>
              </a:rPr>
              <a:t>класу</a:t>
            </a:r>
            <a:br>
              <a:rPr lang="uk-UA" sz="4400" b="1" u="sng" dirty="0">
                <a:solidFill>
                  <a:schemeClr val="tx2">
                    <a:lumMod val="60000"/>
                    <a:lumOff val="40000"/>
                  </a:schemeClr>
                </a:solidFill>
              </a:rPr>
            </a:br>
            <a:r>
              <a:rPr lang="uk-UA" sz="4400" b="1" i="1" dirty="0">
                <a:solidFill>
                  <a:srgbClr val="00B050"/>
                </a:solidFill>
              </a:rPr>
              <a:t>Барбаренко Дмитро</a:t>
            </a:r>
            <a:endParaRPr lang="ru-RU" sz="4400" b="1" i="1" dirty="0">
              <a:solidFill>
                <a:srgbClr val="00B050"/>
              </a:solidFill>
            </a:endParaRPr>
          </a:p>
        </p:txBody>
      </p:sp>
    </p:spTree>
    <p:extLst>
      <p:ext uri="{BB962C8B-B14F-4D97-AF65-F5344CB8AC3E}">
        <p14:creationId xmlns:p14="http://schemas.microsoft.com/office/powerpoint/2010/main" val="17663363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heel(1)">
                                      <p:cBhvr>
                                        <p:cTn id="7" dur="20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half" idx="1"/>
          </p:nvPr>
        </p:nvSpPr>
        <p:spPr/>
        <p:txBody>
          <a:bodyPr>
            <a:normAutofit/>
          </a:bodyPr>
          <a:lstStyle/>
          <a:p>
            <a:pPr marL="0" indent="0" algn="ctr">
              <a:buNone/>
            </a:pPr>
            <a:endParaRPr lang="uk-UA" sz="3600" b="1" u="sng" dirty="0" smtClean="0">
              <a:solidFill>
                <a:schemeClr val="accent2">
                  <a:lumMod val="75000"/>
                </a:schemeClr>
              </a:solidFill>
              <a:latin typeface="Times New Roman" pitchFamily="18" charset="0"/>
              <a:cs typeface="Times New Roman" pitchFamily="18" charset="0"/>
            </a:endParaRPr>
          </a:p>
          <a:p>
            <a:pPr marL="0" indent="0" algn="ctr">
              <a:buNone/>
            </a:pPr>
            <a:r>
              <a:rPr lang="uk-UA" sz="3600" b="1" u="sng" dirty="0" smtClean="0">
                <a:solidFill>
                  <a:schemeClr val="accent2">
                    <a:lumMod val="75000"/>
                  </a:schemeClr>
                </a:solidFill>
                <a:latin typeface="Times New Roman" pitchFamily="18" charset="0"/>
                <a:cs typeface="Times New Roman" pitchFamily="18" charset="0"/>
              </a:rPr>
              <a:t>Замісник </a:t>
            </a:r>
          </a:p>
          <a:p>
            <a:pPr marL="0" indent="0" algn="ctr">
              <a:buNone/>
            </a:pPr>
            <a:r>
              <a:rPr lang="uk-UA" sz="3600" b="1" u="sng" dirty="0" smtClean="0">
                <a:solidFill>
                  <a:schemeClr val="accent2">
                    <a:lumMod val="75000"/>
                  </a:schemeClr>
                </a:solidFill>
                <a:latin typeface="Times New Roman" pitchFamily="18" charset="0"/>
                <a:cs typeface="Times New Roman" pitchFamily="18" charset="0"/>
              </a:rPr>
              <a:t>старости</a:t>
            </a:r>
          </a:p>
          <a:p>
            <a:pPr marL="0" indent="0" algn="ctr">
              <a:buNone/>
            </a:pPr>
            <a:r>
              <a:rPr lang="uk-UA" sz="3600" b="1" dirty="0" smtClean="0">
                <a:solidFill>
                  <a:srgbClr val="FF0000"/>
                </a:solidFill>
                <a:latin typeface="Times New Roman" pitchFamily="18" charset="0"/>
                <a:cs typeface="Times New Roman" pitchFamily="18" charset="0"/>
              </a:rPr>
              <a:t>Коваль Маргарита</a:t>
            </a:r>
          </a:p>
          <a:p>
            <a:pPr marL="0" indent="0" algn="ctr">
              <a:buNone/>
            </a:pPr>
            <a:endParaRPr lang="ru-RU" sz="3600" b="1" u="sng" dirty="0">
              <a:latin typeface="Times New Roman" pitchFamily="18" charset="0"/>
              <a:cs typeface="Times New Roman" pitchFamily="18" charset="0"/>
            </a:endParaRPr>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24400" y="304800"/>
            <a:ext cx="3962400" cy="5821363"/>
          </a:xfrm>
          <a:prstGeom prst="rect">
            <a:avLst/>
          </a:prstGeom>
          <a:ln>
            <a:noFill/>
          </a:ln>
          <a:effectLst>
            <a:softEdge rad="112500"/>
          </a:effectLst>
        </p:spPr>
      </p:pic>
    </p:spTree>
    <p:extLst>
      <p:ext uri="{BB962C8B-B14F-4D97-AF65-F5344CB8AC3E}">
        <p14:creationId xmlns:p14="http://schemas.microsoft.com/office/powerpoint/2010/main" val="26730548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heel(1)">
                                      <p:cBhvr>
                                        <p:cTn id="7" dur="2000"/>
                                        <p:tgtEl>
                                          <p:spTgt spid="3">
                                            <p:txEl>
                                              <p:pRg st="1" end="1"/>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heel(1)">
                                      <p:cBhvr>
                                        <p:cTn id="10" dur="2000"/>
                                        <p:tgtEl>
                                          <p:spTgt spid="3">
                                            <p:txEl>
                                              <p:pRg st="2" end="2"/>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heel(1)">
                                      <p:cBhvr>
                                        <p:cTn id="13" dur="20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TotalTime>
  <Words>722</Words>
  <Application>Microsoft Office PowerPoint</Application>
  <PresentationFormat>Экран (4:3)</PresentationFormat>
  <Paragraphs>209</Paragraphs>
  <Slides>46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46</vt:i4>
      </vt:variant>
    </vt:vector>
  </HeadingPairs>
  <TitlesOfParts>
    <vt:vector size="47" baseType="lpstr">
      <vt:lpstr>Office Theme</vt:lpstr>
      <vt:lpstr>Презентация PowerPoint</vt:lpstr>
      <vt:lpstr>Презентация PowerPoint</vt:lpstr>
      <vt:lpstr>Презентация PowerPoint</vt:lpstr>
      <vt:lpstr>Презентация PowerPoint</vt:lpstr>
      <vt:lpstr>                          Педагогічне кредо: </vt:lpstr>
      <vt:lpstr>                          Кодекс сучасного                                           вчителя </vt:lpstr>
      <vt:lpstr>           Будьмо знайомі</vt:lpstr>
      <vt:lpstr>Презентация PowerPoint</vt:lpstr>
      <vt:lpstr>Презентация PowerPoint</vt:lpstr>
      <vt:lpstr>                    Сантрійка </vt:lpstr>
      <vt:lpstr>            Фізорги </vt:lpstr>
      <vt:lpstr>                         Зайнятість учнів                           у гуртках </vt:lpstr>
      <vt:lpstr>Стан здоров'я учнів</vt:lpstr>
      <vt:lpstr>                      Соціальний стан                      класу </vt:lpstr>
      <vt:lpstr>                           Інтелектуальний                            рівень учнів </vt:lpstr>
      <vt:lpstr>                    Наші цінності</vt:lpstr>
      <vt:lpstr>Презентация PowerPoint</vt:lpstr>
      <vt:lpstr>Презентация PowerPoint</vt:lpstr>
      <vt:lpstr>Презентация PowerPoint</vt:lpstr>
      <vt:lpstr>Презентация PowerPoint</vt:lpstr>
      <vt:lpstr>                       Проблемна тема школи</vt:lpstr>
      <vt:lpstr>                      Проблемна тема                          класного колективу </vt:lpstr>
      <vt:lpstr>         Перспективний план роботи Над проблемною темою </vt:lpstr>
      <vt:lpstr>                       Основні форми                        роботи </vt:lpstr>
      <vt:lpstr>Презентация PowerPoint</vt:lpstr>
      <vt:lpstr>                         Основні форми                                                   виховної роботи</vt:lpstr>
      <vt:lpstr>                       Основні напрямки                               Виховної роботи </vt:lpstr>
      <vt:lpstr>                       План виховної                       роботи </vt:lpstr>
      <vt:lpstr>                         Ми святкуємо Новий Рік</vt:lpstr>
      <vt:lpstr>                Виховна година                      «В гостях у Світлофора» </vt:lpstr>
      <vt:lpstr>                  Урок позакласного читання                    «Тарасова доля» </vt:lpstr>
      <vt:lpstr>                      Ми на                       майстер - класі</vt:lpstr>
      <vt:lpstr>                    Відвідування                     музею пожежників</vt:lpstr>
      <vt:lpstr>               Допомога ветеранам</vt:lpstr>
      <vt:lpstr>                Цікаві зустрічі </vt:lpstr>
      <vt:lpstr>Презентация PowerPoint</vt:lpstr>
      <vt:lpstr> Батьківський  комітет</vt:lpstr>
      <vt:lpstr>                    Теми батьківських                    зборів </vt:lpstr>
      <vt:lpstr>Презентация PowerPoint</vt:lpstr>
      <vt:lpstr>Презентация PowerPoint</vt:lpstr>
      <vt:lpstr>Презентация PowerPoint</vt:lpstr>
      <vt:lpstr>               План самоосвітньої                діяльності</vt:lpstr>
      <vt:lpstr>                       Основні напрямки                    самоосвітньої діяльності</vt:lpstr>
      <vt:lpstr>Презентация PowerPoint</vt:lpstr>
      <vt:lpstr>                      Перспектива                                       розвитку </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 использовании шаблона ссылка на Pedsovet.su обязательна</dc:title>
  <dc:creator>Катенок</dc:creator>
  <cp:lastModifiedBy>Домашний</cp:lastModifiedBy>
  <cp:revision>52</cp:revision>
  <dcterms:created xsi:type="dcterms:W3CDTF">2013-10-20T14:43:13Z</dcterms:created>
  <dcterms:modified xsi:type="dcterms:W3CDTF">2014-06-05T05:02:17Z</dcterms:modified>
</cp:coreProperties>
</file>