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CFDCAE-E6C7-453F-B2BC-8E1C96065B05}" type="datetimeFigureOut">
              <a:rPr lang="uk-UA" smtClean="0"/>
              <a:pPr/>
              <a:t>28.09.2015</a:t>
            </a:fld>
            <a:endParaRPr lang="uk-UA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BD7A33-4514-44A4-B4F7-844B3A5A0E7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85728"/>
            <a:ext cx="7772400" cy="93725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Adobe Ming Std L" pitchFamily="18" charset="-128"/>
                <a:ea typeface="Adobe Ming Std L" pitchFamily="18" charset="-128"/>
              </a:rPr>
              <a:t>Сім'я  </a:t>
            </a:r>
            <a:r>
              <a:rPr lang="en-US" sz="4400" b="1" dirty="0" smtClean="0">
                <a:latin typeface="Adobe Ming Std L" pitchFamily="18" charset="-128"/>
                <a:ea typeface="Adobe Ming Std L" pitchFamily="18" charset="-128"/>
              </a:rPr>
              <a:t>XXI </a:t>
            </a:r>
            <a:r>
              <a:rPr lang="uk-UA" sz="4400" b="1" dirty="0" smtClean="0">
                <a:latin typeface="Adobe Song Std L" pitchFamily="18" charset="-128"/>
                <a:ea typeface="Adobe Song Std L" pitchFamily="18" charset="-128"/>
              </a:rPr>
              <a:t>століття</a:t>
            </a:r>
            <a:endParaRPr lang="uk-UA" sz="4400" b="1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719824" cy="30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256"/>
            <a:ext cx="7772400" cy="4572000"/>
          </a:xfrm>
        </p:spPr>
        <p:txBody>
          <a:bodyPr/>
          <a:lstStyle/>
          <a:p>
            <a:r>
              <a:rPr lang="uk-UA" dirty="0" smtClean="0"/>
              <a:t>Якою вона буде, сім’я кожного з нинішніх підлітків: щасливою чи не дуже, багатою чи бідною, співчутливої ​​або байдужою, – покаже час і наші прагнення до розуміння її вічних цінностей.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Закінчити своє дослідження я хочу словами Дороті Нолт, які як не можна краще підкреслюють роль сім’ї в нашому житті: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643182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 Black" pitchFamily="34" charset="0"/>
              </a:rPr>
              <a:t> Якщо діти живуть в обстановці критики, вони навчаються критикувати і засуджувати інших людей;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 Black" pitchFamily="34" charset="0"/>
              </a:rPr>
              <a:t> Якщо діти живуть в обстановці ворожнечі і злості, вони вчаться бути злими, вчаться битися;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 Black" pitchFamily="34" charset="0"/>
              </a:rPr>
              <a:t> Якщо діти живуть серед насмішок, вони стають нерішучими і надмірно скромними;</a:t>
            </a: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Arial Black" pitchFamily="34" charset="0"/>
              </a:rPr>
              <a:t>  Якщо діти живуть в обстановці сорому й збентеження, почуття власної гідності поступається місцем почуттю провини.</a:t>
            </a:r>
            <a:endParaRPr lang="uk-UA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5667375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728183" cy="271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86000"/>
            <a:ext cx="7772400" cy="4572000"/>
          </a:xfrm>
        </p:spPr>
        <p:txBody>
          <a:bodyPr>
            <a:normAutofit/>
          </a:bodyPr>
          <a:lstStyle/>
          <a:p>
            <a:endParaRPr lang="uk-UA" sz="2400" dirty="0" smtClean="0"/>
          </a:p>
          <a:p>
            <a:r>
              <a:rPr lang="uk-UA" sz="2200" dirty="0" smtClean="0"/>
              <a:t>Сім’я – це особливого роду колектив, який грає у вихованні основну, довгострокову і важливу роль. Адже саме в сім’ї дитина отримує перший життєвий досвід, робить перші спостереження і навчається, як себе вести в різних ситуаціях. І манера поведінки дитини, і вибір друзів, і взаємини з близькими людьми, і традиції сімейного виховання в майбутній сім’ї – все бере свій початок у дитинстві, в сім’ї. Кожен дорослий, і в першу чергу батьки, у відповіді за те, щоб проблеми, з якими дитина зустрінеться на своєму шляху, він умів долати гідно і з честю.</a:t>
            </a:r>
            <a:endParaRPr lang="uk-UA" sz="2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Що таке сім’я для сьогоднішніх підлітків?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75% – рідні, кохані люди;</a:t>
            </a:r>
          </a:p>
          <a:p>
            <a:endParaRPr lang="uk-UA" dirty="0" smtClean="0"/>
          </a:p>
          <a:p>
            <a:r>
              <a:rPr lang="uk-UA" dirty="0" smtClean="0"/>
              <a:t>13% – любов;</a:t>
            </a:r>
          </a:p>
          <a:p>
            <a:endParaRPr lang="uk-UA" dirty="0" smtClean="0"/>
          </a:p>
          <a:p>
            <a:r>
              <a:rPr lang="uk-UA" dirty="0" smtClean="0"/>
              <a:t>13% – діти;</a:t>
            </a:r>
          </a:p>
          <a:p>
            <a:endParaRPr lang="uk-UA" dirty="0" smtClean="0"/>
          </a:p>
          <a:p>
            <a:r>
              <a:rPr lang="uk-UA" dirty="0" smtClean="0"/>
              <a:t>13% – щастя;</a:t>
            </a:r>
          </a:p>
          <a:p>
            <a:endParaRPr lang="uk-UA" dirty="0" smtClean="0"/>
          </a:p>
          <a:p>
            <a:r>
              <a:rPr lang="uk-UA" dirty="0" smtClean="0"/>
              <a:t>13% – підтримка.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Для чого людині сім’я?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7143800" cy="539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Хотіли б підлітки, щоб їхні майбутні сім’ї були схожі на ті, в яких вони виросли?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744" y="2428868"/>
            <a:ext cx="742394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Ідеальний тато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7"/>
            <a:ext cx="9144000" cy="45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Ідеальна мама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56692"/>
            <a:ext cx="8643998" cy="560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Ідеальна дитина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715404" cy="52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 вважають підлітки себе ідеальними дітьми?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50744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Замість коментарю отриманих результатів я процитую уривок з вірша Едуарда Асадова.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Так, так уже влаштовано у людей,</a:t>
            </a:r>
          </a:p>
          <a:p>
            <a:pPr algn="ctr">
              <a:buNone/>
            </a:pPr>
            <a:r>
              <a:rPr lang="ru-RU" dirty="0" smtClean="0"/>
              <a:t> Хочете ви цього, чи не хочете,</a:t>
            </a:r>
          </a:p>
          <a:p>
            <a:pPr algn="ctr">
              <a:buNone/>
            </a:pPr>
            <a:r>
              <a:rPr lang="ru-RU" dirty="0" smtClean="0"/>
              <a:t> Але тільки батьки люблять дітей</a:t>
            </a:r>
          </a:p>
          <a:p>
            <a:pPr algn="ctr">
              <a:buNone/>
            </a:pPr>
            <a:r>
              <a:rPr lang="ru-RU" dirty="0" smtClean="0"/>
              <a:t> Трохи більше, ніж діти батьків.</a:t>
            </a:r>
          </a:p>
          <a:p>
            <a:pPr algn="ctr">
              <a:buNone/>
            </a:pPr>
            <a:r>
              <a:rPr lang="ru-RU" dirty="0" smtClean="0"/>
              <a:t> І все ж – не варто дітей корити,</a:t>
            </a:r>
          </a:p>
          <a:p>
            <a:pPr algn="ctr">
              <a:buNone/>
            </a:pPr>
            <a:r>
              <a:rPr lang="ru-RU" dirty="0" smtClean="0"/>
              <a:t> Адже їм не завжди щебетати на гілках.</a:t>
            </a:r>
          </a:p>
          <a:p>
            <a:pPr algn="ctr">
              <a:buNone/>
            </a:pPr>
            <a:r>
              <a:rPr lang="ru-RU" dirty="0" smtClean="0"/>
              <a:t> Колись і їм малюків ростити,</a:t>
            </a:r>
          </a:p>
          <a:p>
            <a:pPr algn="ctr">
              <a:buNone/>
            </a:pPr>
            <a:r>
              <a:rPr lang="ru-RU" dirty="0" smtClean="0"/>
              <a:t> Всі перечувствовать і пережити,</a:t>
            </a:r>
          </a:p>
          <a:p>
            <a:pPr algn="ctr">
              <a:buNone/>
            </a:pPr>
            <a:r>
              <a:rPr lang="ru-RU" dirty="0" smtClean="0"/>
              <a:t> І побувати в «старих» і «предків».</a:t>
            </a:r>
            <a:endParaRPr lang="uk-UA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390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Що таке сім’я для сьогоднішніх підлітків?</vt:lpstr>
      <vt:lpstr>Для чого людині сім’я?</vt:lpstr>
      <vt:lpstr>Хотіли б підлітки, щоб їхні майбутні сім’ї були схожі на ті, в яких вони виросли?</vt:lpstr>
      <vt:lpstr>Ідеальний тато</vt:lpstr>
      <vt:lpstr>Ідеальна мама</vt:lpstr>
      <vt:lpstr>Ідеальна дитина</vt:lpstr>
      <vt:lpstr>Чи вважають підлітки себе ідеальними дітьми?</vt:lpstr>
      <vt:lpstr>Слайд 10</vt:lpstr>
      <vt:lpstr>Закінчити своє дослідження я хочу словами Дороті Нолт, які як не можна краще підкреслюють роль сім’ї в нашому житті: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Webster</dc:creator>
  <cp:lastModifiedBy>Алла</cp:lastModifiedBy>
  <cp:revision>9</cp:revision>
  <dcterms:created xsi:type="dcterms:W3CDTF">2012-05-15T20:56:17Z</dcterms:created>
  <dcterms:modified xsi:type="dcterms:W3CDTF">2015-09-28T18:49:41Z</dcterms:modified>
</cp:coreProperties>
</file>