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76" r:id="rId4"/>
    <p:sldId id="259" r:id="rId5"/>
    <p:sldId id="272" r:id="rId6"/>
    <p:sldId id="256" r:id="rId7"/>
    <p:sldId id="262" r:id="rId8"/>
    <p:sldId id="271" r:id="rId9"/>
    <p:sldId id="257" r:id="rId10"/>
    <p:sldId id="258" r:id="rId11"/>
    <p:sldId id="264" r:id="rId12"/>
    <p:sldId id="266" r:id="rId13"/>
    <p:sldId id="267" r:id="rId14"/>
    <p:sldId id="274" r:id="rId15"/>
    <p:sldId id="275" r:id="rId16"/>
    <p:sldId id="277" r:id="rId17"/>
    <p:sldId id="278" r:id="rId18"/>
    <p:sldId id="279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6C8"/>
    <a:srgbClr val="EAD1B0"/>
    <a:srgbClr val="FFF911"/>
    <a:srgbClr val="EEE800"/>
    <a:srgbClr val="FCF60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434" autoAdjust="0"/>
  </p:normalViewPr>
  <p:slideViewPr>
    <p:cSldViewPr>
      <p:cViewPr varScale="1">
        <p:scale>
          <a:sx n="105" d="100"/>
          <a:sy n="105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548F-FAF5-4301-8C00-B72455313115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5C1E-489C-4E24-B40C-D930F9724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2701-9865-4996-AB29-4DD1523032E3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82E7-1090-4FDE-8D4E-96F751AB0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C72B-6663-49AD-848D-A571C2578955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82B4-DACA-4B0B-B213-19205A11D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8D34-F1CD-4F78-999A-5410B30B9BB2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8B0B-D759-458A-8F5B-E820C54AC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5FF3-1FF0-47E9-BB98-129B7639ADCD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39431-F04C-4357-A80A-5FE3FFD68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61FE-C439-43EC-9847-8D8218E31A70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73E3-F52A-4F72-B612-C0394DD08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3E83-F063-4F76-AA26-7E61B061AEE5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99EE-F211-490C-B371-9FCFEC634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CA77F-0820-4EAE-BE37-B4B79EDB1AC1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848D-0E6A-43EF-B703-18252E4EA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DCDE-8882-4DD8-B5ED-42EAB460471F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1434-6AF6-4B0F-81C3-21D4DF15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F03D-194A-4936-9741-3EF5821DAF16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F9CF-9B92-40B4-BCB3-325BF778B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3BD3-83D7-4160-A736-171BADD49F09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DC10-5BEA-4A35-88D2-7DDD75B3F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1738DD-41E4-4E64-923E-631CA06FC415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D999B2-AD03-44F6-A207-674A27D35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5729" y="2708920"/>
            <a:ext cx="7772400" cy="2162671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Наші досягнення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– 2018 навчальний рік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5" descr="Логотип Кіровоград. Школа №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836613"/>
            <a:ext cx="18907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/>
          <a:lstStyle/>
          <a:p>
            <a:r>
              <a:rPr lang="uk-UA" b="1" smtClean="0"/>
              <a:t>Міські конкурси</a:t>
            </a:r>
            <a:endParaRPr lang="ru-RU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836712"/>
          <a:ext cx="8568952" cy="5070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/>
                  </a:extLst>
                </a:gridCol>
                <a:gridCol w="2197167">
                  <a:extLst>
                    <a:ext uri="{9D8B030D-6E8A-4147-A177-3AD203B41FA5}"/>
                  </a:extLst>
                </a:gridCol>
                <a:gridCol w="1043443">
                  <a:extLst>
                    <a:ext uri="{9D8B030D-6E8A-4147-A177-3AD203B41FA5}"/>
                  </a:extLst>
                </a:gridCol>
                <a:gridCol w="2472025">
                  <a:extLst>
                    <a:ext uri="{9D8B030D-6E8A-4147-A177-3AD203B41FA5}"/>
                  </a:extLst>
                </a:gridCol>
              </a:tblGrid>
              <a:tr h="921333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Прізвище, ім’я учня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Місце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Вчитель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/>
                </a:extLst>
              </a:tr>
              <a:tr h="138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Всеукраїнський</a:t>
                      </a:r>
                      <a:r>
                        <a:rPr lang="uk-UA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 юних істориків «Лелека»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Третьяков Руслан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Бреус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Ю.В.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/>
                </a:extLst>
              </a:tr>
              <a:tr h="138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Художній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 «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Молодіжна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палітра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Кучмій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Лада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Семенова Катерина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Бойко О.П.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/>
                </a:extLst>
              </a:tr>
              <a:tr h="138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«Театральна молодь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літературного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міста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Ланецька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Хомутенко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Альбіна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Олефіренко Валерія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Гран-Прі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Феденко Н.В.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Олексієнко Н.В.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Гозбенко</a:t>
                      </a: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В.В.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22000">
                          <a:srgbClr val="92D050">
                            <a:alpha val="6000"/>
                          </a:srgbClr>
                        </a:gs>
                        <a:gs pos="77000">
                          <a:srgbClr val="92D050">
                            <a:alpha val="91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468313" y="11588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4400" b="1">
                <a:latin typeface="Calibri" pitchFamily="34" charset="0"/>
              </a:rPr>
              <a:t>Міські та обласні конкурси</a:t>
            </a:r>
            <a:endParaRPr lang="ru-RU" sz="4400" b="1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196975"/>
          <a:ext cx="8569325" cy="5037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/>
                  </a:extLst>
                </a:gridCol>
                <a:gridCol w="2448272">
                  <a:extLst>
                    <a:ext uri="{9D8B030D-6E8A-4147-A177-3AD203B41FA5}"/>
                  </a:extLst>
                </a:gridCol>
                <a:gridCol w="1152128">
                  <a:extLst>
                    <a:ext uri="{9D8B030D-6E8A-4147-A177-3AD203B41FA5}"/>
                  </a:extLst>
                </a:gridCol>
                <a:gridCol w="1872207">
                  <a:extLst>
                    <a:ext uri="{9D8B030D-6E8A-4147-A177-3AD203B41FA5}"/>
                  </a:extLst>
                </a:gridCol>
              </a:tblGrid>
              <a:tr h="119522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Прізвище, ім’я учня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Місце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Вчитель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7350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«Моя</a:t>
                      </a:r>
                      <a:r>
                        <a:rPr lang="uk-UA" sz="2000" baseline="0" dirty="0" smtClean="0">
                          <a:solidFill>
                            <a:schemeClr val="tx1"/>
                          </a:solidFill>
                        </a:rPr>
                        <a:t> Кіровоградщина – перлина скіфського степу»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err="1" smtClean="0">
                          <a:solidFill>
                            <a:schemeClr val="tx1"/>
                          </a:solidFill>
                        </a:rPr>
                        <a:t>Мельніченко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800" dirty="0" err="1" smtClean="0">
                          <a:solidFill>
                            <a:schemeClr val="tx1"/>
                          </a:solidFill>
                        </a:rPr>
                        <a:t>Альвіна</a:t>
                      </a:r>
                      <a:endParaRPr lang="uk-UA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</a:rPr>
                        <a:t>Пшеничний </a:t>
                      </a:r>
                      <a:r>
                        <a:rPr lang="uk-UA" sz="1800" dirty="0" err="1" smtClean="0">
                          <a:solidFill>
                            <a:schemeClr val="tx1"/>
                          </a:solidFill>
                        </a:rPr>
                        <a:t>Нікола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ІІ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>
                          <a:solidFill>
                            <a:schemeClr val="tx1"/>
                          </a:solidFill>
                        </a:rPr>
                        <a:t>Саукова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 Г.М.</a:t>
                      </a:r>
                    </a:p>
                    <a:p>
                      <a:pPr algn="ctr"/>
                      <a:r>
                        <a:rPr lang="uk-UA" sz="2000" dirty="0" err="1" smtClean="0">
                          <a:solidFill>
                            <a:schemeClr val="tx1"/>
                          </a:solidFill>
                        </a:rPr>
                        <a:t>Чаповська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 Л.М.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5998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Обласний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конкурс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« Молодь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Кіровоградщини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готова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</a:rPr>
                        <a:t>долати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</a:rPr>
                        <a:t>надзвичайні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</a:rPr>
                        <a:t>ситуації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Рибальченко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Ольга</a:t>
                      </a:r>
                    </a:p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</a:rPr>
                        <a:t>Симоненко Ольга</a:t>
                      </a:r>
                    </a:p>
                    <a:p>
                      <a:pPr algn="ctr"/>
                      <a:r>
                        <a:rPr lang="uk-UA" sz="1800" dirty="0" err="1" smtClean="0">
                          <a:solidFill>
                            <a:schemeClr val="tx1"/>
                          </a:solidFill>
                        </a:rPr>
                        <a:t>Сєміков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</a:rPr>
                        <a:t> Гліб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uk-UA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uk-U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</a:rPr>
                        <a:t>Рева</a:t>
                      </a:r>
                      <a:r>
                        <a:rPr lang="uk-UA" sz="1800" baseline="0" dirty="0" smtClean="0">
                          <a:solidFill>
                            <a:schemeClr val="tx1"/>
                          </a:solidFill>
                        </a:rPr>
                        <a:t> А.М.</a:t>
                      </a:r>
                      <a:endParaRPr lang="uk-UA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uk-UA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uk-UA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908050"/>
          <a:ext cx="8497888" cy="565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/>
                  </a:extLst>
                </a:gridCol>
                <a:gridCol w="2592288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2088232">
                  <a:extLst>
                    <a:ext uri="{9D8B030D-6E8A-4147-A177-3AD203B41FA5}"/>
                  </a:extLst>
                </a:gridCol>
              </a:tblGrid>
              <a:tr h="1073182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Прізвище, ім’я учня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Місце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Вчитель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23237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 Екологічний</a:t>
                      </a:r>
                      <a:r>
                        <a:rPr lang="uk-UA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чемпіонат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Лафа Г., Сайко Ф.,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Лях </a:t>
                      </a:r>
                      <a:r>
                        <a:rPr lang="uk-UA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К.,Давид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Берест Я., Лях С.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ІІ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Іванченко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Л.Г.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00675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103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 Екологічний</a:t>
                      </a:r>
                      <a:r>
                        <a:rPr lang="uk-UA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чемпіонат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Журба К.,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Пшеничний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Гоєв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Н., Скороход Б,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Шипілова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П.,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Моторний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ІІ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Іванченко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Л.Г.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6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4604" name="Заголовок 1"/>
          <p:cNvSpPr txBox="1">
            <a:spLocks/>
          </p:cNvSpPr>
          <p:nvPr/>
        </p:nvSpPr>
        <p:spPr bwMode="auto">
          <a:xfrm>
            <a:off x="1692275" y="188913"/>
            <a:ext cx="5924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4400" b="1">
                <a:latin typeface="Calibri" pitchFamily="34" charset="0"/>
              </a:rPr>
              <a:t>Командні ігри</a:t>
            </a:r>
            <a:endParaRPr lang="ru-RU" sz="44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468313" y="11588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4400" b="1">
                <a:latin typeface="Calibri" pitchFamily="34" charset="0"/>
              </a:rPr>
              <a:t>Міські конкурси</a:t>
            </a:r>
            <a:endParaRPr lang="ru-RU" sz="4400" b="1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4625" y="966788"/>
          <a:ext cx="8928100" cy="4084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/>
                  </a:extLst>
                </a:gridCol>
                <a:gridCol w="2664296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2376264">
                  <a:extLst>
                    <a:ext uri="{9D8B030D-6E8A-4147-A177-3AD203B41FA5}"/>
                  </a:extLst>
                </a:gridCol>
              </a:tblGrid>
              <a:tr h="802124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Прізвище, ім’я учня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Місце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Вчитель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6554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«Я хочу жити в якісному світі»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Семендяєва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Ірина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ІІ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Бобир Т.О.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49546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Міський етап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«Новорічна композиція»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Харченко Данило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ІІ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Алєксєєва</a:t>
                      </a:r>
                      <a:r>
                        <a:rPr lang="uk-UA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А.В.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85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51050" y="1700213"/>
          <a:ext cx="6303963" cy="177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431">
                  <a:extLst>
                    <a:ext uri="{9D8B030D-6E8A-4147-A177-3AD203B41FA5}"/>
                  </a:extLst>
                </a:gridCol>
                <a:gridCol w="3151431">
                  <a:extLst>
                    <a:ext uri="{9D8B030D-6E8A-4147-A177-3AD203B41FA5}"/>
                  </a:extLst>
                </a:gridCol>
              </a:tblGrid>
              <a:tr h="6570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Конкурс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Прізвище, ім’я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155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Міський</a:t>
                      </a:r>
                      <a:r>
                        <a:rPr lang="ru-RU" sz="2400" baseline="0" dirty="0" smtClean="0"/>
                        <a:t> парламент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Шумило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Аліна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138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95513" y="1311275"/>
          <a:ext cx="6480175" cy="543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142">
                  <a:extLst>
                    <a:ext uri="{9D8B030D-6E8A-4147-A177-3AD203B41FA5}"/>
                  </a:extLst>
                </a:gridCol>
                <a:gridCol w="1186435">
                  <a:extLst>
                    <a:ext uri="{9D8B030D-6E8A-4147-A177-3AD203B41FA5}"/>
                  </a:extLst>
                </a:gridCol>
                <a:gridCol w="2245143">
                  <a:extLst>
                    <a:ext uri="{9D8B030D-6E8A-4147-A177-3AD203B41FA5}"/>
                  </a:extLst>
                </a:gridCol>
              </a:tblGrid>
              <a:tr h="827685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0050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Моторний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Єгор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8-А</a:t>
                      </a:r>
                    </a:p>
                    <a:p>
                      <a:pPr algn="ctr"/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Подлєсна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Поліна – 9-А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8276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Єніч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Георгій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9-Б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Сапожнік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Яна – 9-Б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7704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Бондаренко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Аліна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11-А</a:t>
                      </a:r>
                    </a:p>
                    <a:p>
                      <a:pPr algn="ctr"/>
                      <a:endParaRPr lang="uk-UA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Гросул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Ольга –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11-А</a:t>
                      </a:r>
                      <a:endParaRPr lang="uk-UA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Лупол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Валерія – 11-А</a:t>
                      </a:r>
                    </a:p>
                    <a:p>
                      <a:pPr algn="ctr"/>
                      <a:endParaRPr lang="uk-UA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Мусаєв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Еміль – 11-А</a:t>
                      </a:r>
                      <a:endParaRPr lang="uk-UA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Ушакова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Анна – 11-А</a:t>
                      </a:r>
                      <a:endParaRPr lang="uk-UA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672" name="TextBox 3"/>
          <p:cNvSpPr txBox="1">
            <a:spLocks noChangeArrowheads="1"/>
          </p:cNvSpPr>
          <p:nvPr/>
        </p:nvSpPr>
        <p:spPr bwMode="auto">
          <a:xfrm>
            <a:off x="2268538" y="376238"/>
            <a:ext cx="4895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alibri" pitchFamily="34" charset="0"/>
              </a:rPr>
              <a:t>Нагороди від Інституту глобальних змін Тоні Блеєра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49213"/>
            <a:ext cx="9217026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348038" y="620713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alibri" pitchFamily="34" charset="0"/>
              </a:rPr>
              <a:t>Фонд Віталія Кличка</a:t>
            </a:r>
          </a:p>
          <a:p>
            <a:pPr algn="ctr"/>
            <a:r>
              <a:rPr lang="uk-UA" sz="2400">
                <a:latin typeface="Calibri" pitchFamily="34" charset="0"/>
              </a:rPr>
              <a:t>«</a:t>
            </a:r>
            <a:r>
              <a:rPr lang="en-US" sz="2400">
                <a:latin typeface="Calibri" pitchFamily="34" charset="0"/>
              </a:rPr>
              <a:t>Zero Waste School</a:t>
            </a:r>
            <a:r>
              <a:rPr lang="uk-UA" sz="2400">
                <a:latin typeface="Calibri" pitchFamily="34" charset="0"/>
              </a:rPr>
              <a:t>»</a:t>
            </a:r>
          </a:p>
          <a:p>
            <a:pPr algn="ctr"/>
            <a:r>
              <a:rPr lang="uk-UA" sz="2400">
                <a:latin typeface="Calibri" pitchFamily="34" charset="0"/>
              </a:rPr>
              <a:t>Екологічний проект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908175" y="2492375"/>
            <a:ext cx="46085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alibri" pitchFamily="34" charset="0"/>
              </a:rPr>
              <a:t>Мельніченко Альвіна </a:t>
            </a:r>
          </a:p>
          <a:p>
            <a:r>
              <a:rPr lang="uk-UA" sz="2000">
                <a:latin typeface="Calibri" pitchFamily="34" charset="0"/>
              </a:rPr>
              <a:t>Терешкін Паскуале</a:t>
            </a:r>
          </a:p>
          <a:p>
            <a:r>
              <a:rPr lang="uk-UA" sz="2000">
                <a:latin typeface="Calibri" pitchFamily="34" charset="0"/>
              </a:rPr>
              <a:t>Лисогор Анна</a:t>
            </a:r>
          </a:p>
          <a:p>
            <a:r>
              <a:rPr lang="uk-UA" sz="2000">
                <a:latin typeface="Calibri" pitchFamily="34" charset="0"/>
              </a:rPr>
              <a:t>Кочубей Віталій</a:t>
            </a:r>
          </a:p>
          <a:p>
            <a:r>
              <a:rPr lang="uk-UA" sz="2000">
                <a:latin typeface="Calibri" pitchFamily="34" charset="0"/>
              </a:rPr>
              <a:t>Керівник – Саукова Г.М.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49213"/>
            <a:ext cx="9217026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771775" y="765175"/>
            <a:ext cx="4392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Puzzle creative team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908175" y="1916113"/>
            <a:ext cx="2865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Бузуляк Станіслав – І місце;</a:t>
            </a:r>
          </a:p>
          <a:p>
            <a:r>
              <a:rPr lang="uk-UA">
                <a:latin typeface="Calibri" pitchFamily="34" charset="0"/>
              </a:rPr>
              <a:t>Гулай Діана – І місце;</a:t>
            </a:r>
          </a:p>
          <a:p>
            <a:r>
              <a:rPr lang="uk-UA">
                <a:latin typeface="Calibri" pitchFamily="34" charset="0"/>
              </a:rPr>
              <a:t>Тіхонова Марія – І місце</a:t>
            </a:r>
            <a:endParaRPr lang="ru-RU">
              <a:latin typeface="Calibri" pitchFamily="34" charset="0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348038" y="3284538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Calibri" pitchFamily="34" charset="0"/>
              </a:rPr>
              <a:t>«12 балів»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2627313" y="4365625"/>
            <a:ext cx="3252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Шаповалова  Марина – І місце;</a:t>
            </a:r>
          </a:p>
          <a:p>
            <a:r>
              <a:rPr lang="uk-UA">
                <a:latin typeface="Calibri" pitchFamily="34" charset="0"/>
              </a:rPr>
              <a:t>Пучка Олексій  - ІІІ місце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49213"/>
            <a:ext cx="9217026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173163" y="836613"/>
            <a:ext cx="67960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Всеукраїнський конкурс з англійської мови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«Гринвіч»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Климіна Кіра 4-А; вчитель Левицька О.В.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Синьогуб Ілля 4-Б; вчитель Левицька О.В.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Буряк Артем 4-Б; вчитель Левицька О.В.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00808"/>
            <a:ext cx="489654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Успіхів в наступному навчальному році!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 txBox="1">
            <a:spLocks/>
          </p:cNvSpPr>
          <p:nvPr/>
        </p:nvSpPr>
        <p:spPr bwMode="auto">
          <a:xfrm>
            <a:off x="23813" y="26035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1196975"/>
          <a:ext cx="8856662" cy="401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598">
                  <a:extLst>
                    <a:ext uri="{9D8B030D-6E8A-4147-A177-3AD203B41FA5}"/>
                  </a:extLst>
                </a:gridCol>
                <a:gridCol w="2945229">
                  <a:extLst>
                    <a:ext uri="{9D8B030D-6E8A-4147-A177-3AD203B41FA5}"/>
                  </a:extLst>
                </a:gridCol>
                <a:gridCol w="957199">
                  <a:extLst>
                    <a:ext uri="{9D8B030D-6E8A-4147-A177-3AD203B41FA5}"/>
                  </a:extLst>
                </a:gridCol>
                <a:gridCol w="2082958">
                  <a:extLst>
                    <a:ext uri="{9D8B030D-6E8A-4147-A177-3AD203B41FA5}"/>
                  </a:extLst>
                </a:gridCol>
              </a:tblGrid>
              <a:tr h="99225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Олімпіада, конкурс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Прізвище, ім’я учня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Місце</a:t>
                      </a:r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Вчитель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38401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Фотоконкурс «Туризм нас 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єднає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20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uk-UA" sz="2000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Міський конкурс вокально-хорового мистецтва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«Зіркові голоси»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Ушакова Анна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Загороднюк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Віталіна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Лівий Максим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Башлик Денис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Ділай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Аліса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ІІ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Щербакова Н.М.</a:t>
                      </a:r>
                    </a:p>
                    <a:p>
                      <a:pPr marL="0" algn="l" defTabSz="914400" rtl="0" eaLnBrk="1" latinLnBrk="0" hangingPunct="1"/>
                      <a:r>
                        <a:rPr lang="uk-UA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Андраєва</a:t>
                      </a:r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Т.А.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Скобіоале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Н.В.</a:t>
                      </a:r>
                    </a:p>
                    <a:p>
                      <a:pPr marL="0" algn="l" defTabSz="914400" rtl="0" eaLnBrk="1" latinLnBrk="0" hangingPunct="1"/>
                      <a:r>
                        <a:rPr lang="uk-UA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Алєксєєва</a:t>
                      </a:r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</a:t>
                      </a:r>
                    </a:p>
                    <a:p>
                      <a:pPr marL="0" algn="l" defTabSz="914400" rtl="0" eaLnBrk="1" latinLnBrk="0" hangingPunct="1"/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Олексієнко Н.В.</a:t>
                      </a:r>
                      <a:endParaRPr lang="uk-U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195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Адамович Єва</a:t>
                      </a:r>
                    </a:p>
                    <a:p>
                      <a:pPr marL="0" algn="ctr" defTabSz="914400" rtl="0" eaLnBrk="1" latinLnBrk="0" hangingPunct="1"/>
                      <a:endParaRPr lang="uk-UA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Драченко</a:t>
                      </a:r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Іван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Лановий Андрій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Давид Михайло</a:t>
                      </a:r>
                      <a:endParaRPr lang="uk-UA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</a:p>
                    <a:p>
                      <a:pPr marL="0" algn="ctr" defTabSz="914400" rtl="0" eaLnBrk="1" latinLnBrk="0" hangingPunct="1"/>
                      <a:endParaRPr lang="uk-UA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ІІ</a:t>
                      </a:r>
                      <a:endParaRPr lang="uk-UA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uk-UA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Крикун О.М.</a:t>
                      </a:r>
                    </a:p>
                    <a:p>
                      <a:pPr marL="0" algn="l" defTabSz="914400" rtl="0" eaLnBrk="1" latinLnBrk="0" hangingPunct="1"/>
                      <a:endParaRPr lang="uk-UA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 txBox="1">
            <a:spLocks/>
          </p:cNvSpPr>
          <p:nvPr/>
        </p:nvSpPr>
        <p:spPr bwMode="auto">
          <a:xfrm>
            <a:off x="23813" y="26035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>
                <a:latin typeface="Calibri" pitchFamily="34" charset="0"/>
              </a:rPr>
              <a:t>Початкова школа</a:t>
            </a:r>
            <a:endParaRPr lang="ru-RU" sz="4400" b="1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966788"/>
          <a:ext cx="8661400" cy="343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/>
                  </a:extLst>
                </a:gridCol>
                <a:gridCol w="2880320">
                  <a:extLst>
                    <a:ext uri="{9D8B030D-6E8A-4147-A177-3AD203B41FA5}"/>
                  </a:extLst>
                </a:gridCol>
                <a:gridCol w="936104">
                  <a:extLst>
                    <a:ext uri="{9D8B030D-6E8A-4147-A177-3AD203B41FA5}"/>
                  </a:extLst>
                </a:gridCol>
                <a:gridCol w="2037053">
                  <a:extLst>
                    <a:ext uri="{9D8B030D-6E8A-4147-A177-3AD203B41FA5}"/>
                  </a:extLst>
                </a:gridCol>
              </a:tblGrid>
              <a:tr h="66206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Олімпіада, конкурс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Прізвище, ім’я учня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Місце</a:t>
                      </a:r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Вчитель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368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Міжнародний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мовно-літературний конкурс імені </a:t>
                      </a:r>
                      <a:r>
                        <a:rPr lang="uk-UA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Т.Шевченка</a:t>
                      </a:r>
                      <a:endParaRPr lang="uk-UA" sz="2000" b="1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Всеукраїнський конкурс фотоаматорів «Моя Україна»</a:t>
                      </a:r>
                      <a:endParaRPr lang="ru-RU" sz="2000" b="1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Ушакова Анна </a:t>
                      </a:r>
                      <a:endParaRPr lang="ru-RU" sz="24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Кадрова О. </a:t>
                      </a:r>
                      <a:r>
                        <a:rPr lang="uk-UA" sz="20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</a:t>
                      </a: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368152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Рева Валерія</a:t>
                      </a:r>
                      <a:endParaRPr lang="ru-RU" sz="20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ІІІ</a:t>
                      </a:r>
                      <a:endParaRPr lang="ru-RU" sz="20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Рева А.М.</a:t>
                      </a:r>
                      <a:endParaRPr lang="ru-RU" sz="20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792162"/>
          </a:xfrm>
        </p:spPr>
        <p:txBody>
          <a:bodyPr/>
          <a:lstStyle/>
          <a:p>
            <a:r>
              <a:rPr lang="uk-UA" b="1" smtClean="0"/>
              <a:t>Іноземні мови</a:t>
            </a:r>
            <a:endParaRPr lang="ru-RU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19163"/>
          <a:ext cx="9144000" cy="625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858">
                  <a:extLst>
                    <a:ext uri="{9D8B030D-6E8A-4147-A177-3AD203B41FA5}"/>
                  </a:extLst>
                </a:gridCol>
                <a:gridCol w="2975427">
                  <a:extLst>
                    <a:ext uri="{9D8B030D-6E8A-4147-A177-3AD203B41FA5}"/>
                  </a:extLst>
                </a:gridCol>
                <a:gridCol w="1088571">
                  <a:extLst>
                    <a:ext uri="{9D8B030D-6E8A-4147-A177-3AD203B41FA5}"/>
                  </a:extLst>
                </a:gridCol>
                <a:gridCol w="2685143">
                  <a:extLst>
                    <a:ext uri="{9D8B030D-6E8A-4147-A177-3AD203B41FA5}"/>
                  </a:extLst>
                </a:gridCol>
              </a:tblGrid>
              <a:tr h="774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Олімпіада, конкурс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Прізвище, ім’я учня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Місце</a:t>
                      </a:r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Вчитель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97348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Міська олімпіада (німецька мова</a:t>
                      </a:r>
                      <a:r>
                        <a:rPr lang="uk-UA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Громова </a:t>
                      </a:r>
                      <a:r>
                        <a:rPr lang="ru-RU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Дарина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Рева</a:t>
                      </a:r>
                      <a:r>
                        <a:rPr lang="uk-UA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А.М.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973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Рибальченко</a:t>
                      </a: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Ольга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Рева</a:t>
                      </a:r>
                      <a:r>
                        <a:rPr lang="uk-UA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925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Лішман</a:t>
                      </a: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Анна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Пересунько</a:t>
                      </a: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Єгор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Шпорт</a:t>
                      </a: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Н.Д.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Рева</a:t>
                      </a:r>
                      <a:r>
                        <a:rPr lang="uk-UA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А.М.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894587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Міська олімпіада (англійська мова</a:t>
                      </a:r>
                      <a:r>
                        <a:rPr lang="uk-UA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Подлєсна</a:t>
                      </a: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Поліна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uk-UA" sz="23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Щербакова Н.М.</a:t>
                      </a:r>
                      <a:endParaRPr lang="ru-RU" sz="2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973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Суворова Аліса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Ільченко Г.К.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Філіпова</a:t>
                      </a:r>
                      <a:r>
                        <a:rPr lang="uk-UA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Анна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Ковтунець</a:t>
                      </a:r>
                      <a:r>
                        <a:rPr lang="uk-UA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</a:t>
                      </a: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47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ІІ</a:t>
                      </a:r>
                      <a:endParaRPr lang="ru-RU" sz="24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Касьяненко</a:t>
                      </a:r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В.О.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00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Дубова Ірина</a:t>
                      </a:r>
                      <a:endParaRPr lang="uk-UA" sz="24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ІІ</a:t>
                      </a:r>
                      <a:endParaRPr lang="uk-UA" sz="24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Ковтунець</a:t>
                      </a:r>
                      <a:r>
                        <a:rPr lang="uk-UA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</a:t>
                      </a:r>
                      <a:r>
                        <a:rPr lang="uk-UA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433" name="TextBox 1"/>
          <p:cNvSpPr txBox="1">
            <a:spLocks noChangeArrowheads="1"/>
          </p:cNvSpPr>
          <p:nvPr/>
        </p:nvSpPr>
        <p:spPr bwMode="auto">
          <a:xfrm>
            <a:off x="2747963" y="602138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Петренко Вікторія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792162"/>
          </a:xfrm>
        </p:spPr>
        <p:txBody>
          <a:bodyPr/>
          <a:lstStyle/>
          <a:p>
            <a:r>
              <a:rPr lang="uk-UA" sz="3600" b="1" smtClean="0"/>
              <a:t>Іноземні мови</a:t>
            </a:r>
            <a:endParaRPr lang="ru-RU" sz="3600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488" y="792163"/>
          <a:ext cx="8532812" cy="4335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/>
                  </a:extLst>
                </a:gridCol>
                <a:gridCol w="2736304">
                  <a:extLst>
                    <a:ext uri="{9D8B030D-6E8A-4147-A177-3AD203B41FA5}"/>
                  </a:extLst>
                </a:gridCol>
                <a:gridCol w="1004592">
                  <a:extLst>
                    <a:ext uri="{9D8B030D-6E8A-4147-A177-3AD203B41FA5}"/>
                  </a:extLst>
                </a:gridCol>
                <a:gridCol w="1768302">
                  <a:extLst>
                    <a:ext uri="{9D8B030D-6E8A-4147-A177-3AD203B41FA5}"/>
                  </a:extLst>
                </a:gridCol>
              </a:tblGrid>
              <a:tr h="1628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Олімпіада, конкурс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Прізвище, ім’я учня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Місце</a:t>
                      </a:r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Вчитель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0631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Обласна олімпіада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 німецької мови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uk-UA" sz="2000" b="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Обласна олімпіада з англійської мови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uk-UA" sz="2000" b="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Громова Дарина</a:t>
                      </a:r>
                    </a:p>
                    <a:p>
                      <a:pPr algn="ctr"/>
                      <a:endParaRPr lang="uk-UA" sz="20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uk-UA" sz="20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r>
                        <a:rPr lang="uk-UA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Філіпова</a:t>
                      </a:r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Анна</a:t>
                      </a:r>
                    </a:p>
                    <a:p>
                      <a:pPr algn="ctr"/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Петренко Вікторія</a:t>
                      </a:r>
                    </a:p>
                    <a:p>
                      <a:pPr algn="ctr"/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Дубова Ірина</a:t>
                      </a:r>
                    </a:p>
                    <a:p>
                      <a:pPr algn="ctr"/>
                      <a:endParaRPr lang="uk-UA" sz="20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Рева А.М.</a:t>
                      </a:r>
                    </a:p>
                    <a:p>
                      <a:pPr algn="ctr"/>
                      <a:endParaRPr lang="uk-UA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Ковтунець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А.М.</a:t>
                      </a:r>
                    </a:p>
                    <a:p>
                      <a:pPr algn="ctr"/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Касьяненко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В.О.</a:t>
                      </a:r>
                    </a:p>
                    <a:p>
                      <a:pPr algn="ctr"/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Ковтунець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А.М.</a:t>
                      </a:r>
                    </a:p>
                    <a:p>
                      <a:pPr algn="ctr"/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1008062"/>
          </a:xfrm>
        </p:spPr>
        <p:txBody>
          <a:bodyPr/>
          <a:lstStyle/>
          <a:p>
            <a:r>
              <a:rPr lang="uk-UA" b="1" smtClean="0"/>
              <a:t>Міські предметні олімпіади</a:t>
            </a:r>
            <a:endParaRPr lang="ru-RU" b="1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1052513"/>
          <a:ext cx="7848600" cy="599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001">
                  <a:extLst>
                    <a:ext uri="{9D8B030D-6E8A-4147-A177-3AD203B41FA5}"/>
                  </a:extLst>
                </a:gridCol>
                <a:gridCol w="2262738">
                  <a:extLst>
                    <a:ext uri="{9D8B030D-6E8A-4147-A177-3AD203B41FA5}"/>
                  </a:extLst>
                </a:gridCol>
                <a:gridCol w="989948">
                  <a:extLst>
                    <a:ext uri="{9D8B030D-6E8A-4147-A177-3AD203B41FA5}"/>
                  </a:extLst>
                </a:gridCol>
                <a:gridCol w="1909185">
                  <a:extLst>
                    <a:ext uri="{9D8B030D-6E8A-4147-A177-3AD203B41FA5}"/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Олімпіада, конкурс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Прізвище, ім’я учня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Місце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Вчитель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200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Географія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Правознавство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Історія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Інформаційні технології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Кочубей Віталій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Саукова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Г.М.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23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Петренко </a:t>
                      </a:r>
                      <a:r>
                        <a:rPr lang="ru-RU" sz="2000" dirty="0" err="1" smtClean="0"/>
                        <a:t>Вікторія</a:t>
                      </a:r>
                      <a:endParaRPr lang="ru-RU" sz="2000" dirty="0" smtClean="0"/>
                    </a:p>
                    <a:p>
                      <a:r>
                        <a:rPr lang="uk-UA" sz="2000" dirty="0" smtClean="0"/>
                        <a:t>Яковенко Анастасія</a:t>
                      </a:r>
                    </a:p>
                    <a:p>
                      <a:r>
                        <a:rPr lang="uk-UA" sz="2000" dirty="0" smtClean="0"/>
                        <a:t>Кожина</a:t>
                      </a:r>
                      <a:r>
                        <a:rPr lang="uk-UA" sz="2000" baseline="0" dirty="0" smtClean="0"/>
                        <a:t> Анастасія</a:t>
                      </a:r>
                      <a:endParaRPr lang="ru-RU" sz="2000" dirty="0" smtClean="0"/>
                    </a:p>
                    <a:p>
                      <a:r>
                        <a:rPr lang="uk-UA" sz="2000" baseline="0" dirty="0" smtClean="0"/>
                        <a:t>Яковенко Анастасія</a:t>
                      </a:r>
                    </a:p>
                    <a:p>
                      <a:r>
                        <a:rPr lang="uk-UA" sz="2000" baseline="0" dirty="0" smtClean="0"/>
                        <a:t>Кочубей Віталій </a:t>
                      </a:r>
                    </a:p>
                    <a:p>
                      <a:endParaRPr lang="uk-UA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err="1" smtClean="0"/>
                        <a:t>Пересунько</a:t>
                      </a:r>
                      <a:r>
                        <a:rPr lang="uk-UA" sz="2000" baseline="0" dirty="0" smtClean="0"/>
                        <a:t> Єгор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err="1" smtClean="0"/>
                        <a:t>Пересунько</a:t>
                      </a:r>
                      <a:r>
                        <a:rPr lang="uk-UA" sz="2000" baseline="0" dirty="0" smtClean="0"/>
                        <a:t> Єгор</a:t>
                      </a:r>
                      <a:endParaRPr lang="ru-RU" sz="2000" dirty="0" smtClean="0"/>
                    </a:p>
                    <a:p>
                      <a:endParaRPr lang="uk-UA" sz="2000" baseline="0" dirty="0" smtClean="0"/>
                    </a:p>
                    <a:p>
                      <a:endParaRPr lang="uk-UA" sz="2000" baseline="0" dirty="0" smtClean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Скобіоале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Н.В.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Саржевський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О.А.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Скобіоале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Н.В.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Феденко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Н.В.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Кривошея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Є.В.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Бойко О.П.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Обласні олімпіади 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014413"/>
          <a:ext cx="8559800" cy="516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671">
                  <a:extLst>
                    <a:ext uri="{9D8B030D-6E8A-4147-A177-3AD203B41FA5}"/>
                  </a:extLst>
                </a:gridCol>
                <a:gridCol w="3215561">
                  <a:extLst>
                    <a:ext uri="{9D8B030D-6E8A-4147-A177-3AD203B41FA5}"/>
                  </a:extLst>
                </a:gridCol>
                <a:gridCol w="1096214">
                  <a:extLst>
                    <a:ext uri="{9D8B030D-6E8A-4147-A177-3AD203B41FA5}"/>
                  </a:extLst>
                </a:gridCol>
                <a:gridCol w="1837522">
                  <a:extLst>
                    <a:ext uri="{9D8B030D-6E8A-4147-A177-3AD203B41FA5}"/>
                  </a:extLst>
                </a:gridCol>
              </a:tblGrid>
              <a:tr h="1066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Конкурс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Прізвище, ім’я учня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Місце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Вчитель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99126">
                <a:tc rowSpan="5">
                  <a:txBody>
                    <a:bodyPr/>
                    <a:lstStyle/>
                    <a:p>
                      <a:r>
                        <a:rPr lang="uk-UA" sz="2400" dirty="0" smtClean="0"/>
                        <a:t>Географія </a:t>
                      </a:r>
                    </a:p>
                    <a:p>
                      <a:endParaRPr lang="uk-UA" sz="2400" dirty="0" smtClean="0"/>
                    </a:p>
                    <a:p>
                      <a:endParaRPr lang="uk-UA" sz="2400" dirty="0" smtClean="0"/>
                    </a:p>
                    <a:p>
                      <a:endParaRPr lang="uk-UA" sz="2400" dirty="0" smtClean="0"/>
                    </a:p>
                    <a:p>
                      <a:r>
                        <a:rPr lang="uk-UA" sz="2400" dirty="0" smtClean="0"/>
                        <a:t>Математика</a:t>
                      </a:r>
                      <a:endParaRPr lang="ru-RU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Кочубей Віталій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Саукова</a:t>
                      </a:r>
                      <a:r>
                        <a:rPr lang="uk-UA" sz="2000" dirty="0" smtClean="0"/>
                        <a:t> Г.М.</a:t>
                      </a:r>
                    </a:p>
                    <a:p>
                      <a:endParaRPr lang="ru-RU" sz="2000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/>
                </a:extLst>
              </a:tr>
              <a:tr h="4453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711016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err="1" smtClean="0"/>
                        <a:t>Пересунько</a:t>
                      </a:r>
                      <a:r>
                        <a:rPr lang="uk-UA" sz="2000" dirty="0" smtClean="0"/>
                        <a:t> Єгор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Бойко О.П.</a:t>
                      </a:r>
                      <a:endParaRPr lang="ru-RU" sz="2000" dirty="0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5701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1266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106652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922338"/>
          </a:xfrm>
        </p:spPr>
        <p:txBody>
          <a:bodyPr/>
          <a:lstStyle/>
          <a:p>
            <a:r>
              <a:rPr lang="uk-UA" b="1" smtClean="0"/>
              <a:t>Міські конкурси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844675"/>
          <a:ext cx="8928100" cy="345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/>
                  </a:extLst>
                </a:gridCol>
                <a:gridCol w="2520280">
                  <a:extLst>
                    <a:ext uri="{9D8B030D-6E8A-4147-A177-3AD203B41FA5}"/>
                  </a:extLst>
                </a:gridCol>
                <a:gridCol w="1800200">
                  <a:extLst>
                    <a:ext uri="{9D8B030D-6E8A-4147-A177-3AD203B41FA5}"/>
                  </a:extLst>
                </a:gridCol>
                <a:gridCol w="1872208">
                  <a:extLst>
                    <a:ext uri="{9D8B030D-6E8A-4147-A177-3AD203B41FA5}"/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Конкурс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Прізвище, ім’я учня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Місце</a:t>
                      </a:r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Вчитель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Міський</a:t>
                      </a:r>
                      <a:r>
                        <a:rPr lang="uk-UA" sz="2400" baseline="0" dirty="0" smtClean="0"/>
                        <a:t> конкурс присвячений вшануванню жертв Голодомору</a:t>
                      </a:r>
                      <a:endParaRPr lang="ru-RU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Лук'янова Софія</a:t>
                      </a:r>
                    </a:p>
                    <a:p>
                      <a:pPr algn="ctr"/>
                      <a:r>
                        <a:rPr lang="uk-UA" sz="2000" dirty="0" smtClean="0"/>
                        <a:t>Яковенко Анастасія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Бобир Т.О.</a:t>
                      </a:r>
                    </a:p>
                    <a:p>
                      <a:pPr algn="ctr"/>
                      <a:r>
                        <a:rPr lang="uk-UA" sz="2000" dirty="0" err="1" smtClean="0"/>
                        <a:t>Нікішаєва</a:t>
                      </a:r>
                      <a:r>
                        <a:rPr lang="uk-UA" sz="2000" dirty="0" smtClean="0"/>
                        <a:t> А.Є.</a:t>
                      </a:r>
                    </a:p>
                    <a:p>
                      <a:endParaRPr lang="ru-RU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21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«Моральний вчинок»</a:t>
                      </a:r>
                      <a:endParaRPr lang="uk-U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Лях Катерина 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Лях</a:t>
                      </a:r>
                      <a:r>
                        <a:rPr lang="uk-UA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Софія</a:t>
                      </a:r>
                      <a:endParaRPr lang="uk-U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І</a:t>
                      </a:r>
                      <a:endParaRPr lang="uk-UA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Бобир Т.О.</a:t>
                      </a:r>
                      <a:endParaRPr lang="ru-RU" sz="2400" dirty="0" smtClean="0"/>
                    </a:p>
                    <a:p>
                      <a:endParaRPr lang="uk-UA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484438" y="7938"/>
            <a:ext cx="6515100" cy="908050"/>
          </a:xfrm>
        </p:spPr>
        <p:txBody>
          <a:bodyPr/>
          <a:lstStyle/>
          <a:p>
            <a:r>
              <a:rPr lang="uk-UA" b="1" smtClean="0"/>
              <a:t>Міські конкурси</a:t>
            </a:r>
            <a:endParaRPr lang="ru-RU" b="1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1340766"/>
          <a:ext cx="7535242" cy="3820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084">
                  <a:extLst>
                    <a:ext uri="{9D8B030D-6E8A-4147-A177-3AD203B41FA5}"/>
                  </a:extLst>
                </a:gridCol>
                <a:gridCol w="2083428">
                  <a:extLst>
                    <a:ext uri="{9D8B030D-6E8A-4147-A177-3AD203B41FA5}"/>
                  </a:extLst>
                </a:gridCol>
                <a:gridCol w="991881">
                  <a:extLst>
                    <a:ext uri="{9D8B030D-6E8A-4147-A177-3AD203B41FA5}"/>
                  </a:extLst>
                </a:gridCol>
                <a:gridCol w="1934849">
                  <a:extLst>
                    <a:ext uri="{9D8B030D-6E8A-4147-A177-3AD203B41FA5}"/>
                  </a:extLst>
                </a:gridCol>
              </a:tblGrid>
              <a:tr h="165618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Конкурс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>
                            <a:alpha val="19000"/>
                          </a:srgbClr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>
                            <a:alpha val="53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Прізвище, ім’я учня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>
                            <a:alpha val="19000"/>
                          </a:srgbClr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>
                            <a:alpha val="53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uk-UA" sz="2200" b="1" dirty="0" smtClean="0">
                          <a:solidFill>
                            <a:schemeClr val="tx1"/>
                          </a:solidFill>
                        </a:rPr>
                        <a:t>Місце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>
                            <a:alpha val="19000"/>
                          </a:srgbClr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>
                            <a:alpha val="53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Вчитель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>
                            <a:alpha val="19000"/>
                          </a:srgbClr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>
                            <a:alpha val="53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164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«Знай і люби свій край»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«Моє рідне місто»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>
                            <a:alpha val="19000"/>
                          </a:srgbClr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>
                            <a:alpha val="53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Пташинський</a:t>
                      </a:r>
                      <a:r>
                        <a:rPr lang="uk-UA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Андрій</a:t>
                      </a:r>
                    </a:p>
                    <a:p>
                      <a:pPr algn="ctr"/>
                      <a:r>
                        <a:rPr lang="uk-UA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Ушакова Анна</a:t>
                      </a:r>
                    </a:p>
                    <a:p>
                      <a:pPr algn="ctr"/>
                      <a:r>
                        <a:rPr lang="uk-UA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Бондаренко Аліна</a:t>
                      </a:r>
                    </a:p>
                    <a:p>
                      <a:pPr algn="ctr"/>
                      <a:r>
                        <a:rPr lang="uk-UA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Лях Катерина</a:t>
                      </a:r>
                      <a:endParaRPr lang="uk-UA" sz="18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>
                            <a:alpha val="19000"/>
                          </a:srgbClr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>
                            <a:alpha val="53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ІІІ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>
                            <a:alpha val="19000"/>
                          </a:srgbClr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>
                            <a:alpha val="53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Матяш М.А.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Бобир</a:t>
                      </a:r>
                      <a:r>
                        <a:rPr lang="uk-UA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Т.О.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>
                            <a:alpha val="19000"/>
                          </a:srgbClr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>
                            <a:alpha val="53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1798</TotalTime>
  <Words>521</Words>
  <Application>Microsoft Office PowerPoint</Application>
  <PresentationFormat>Экран (4:3)</PresentationFormat>
  <Paragraphs>292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Іноземні мови</vt:lpstr>
      <vt:lpstr>Іноземні мови</vt:lpstr>
      <vt:lpstr>Міські предметні олімпіади</vt:lpstr>
      <vt:lpstr>Обласні олімпіади </vt:lpstr>
      <vt:lpstr>Міські конкурси</vt:lpstr>
      <vt:lpstr>Міські конкурси</vt:lpstr>
      <vt:lpstr>Міські конкурси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мова,</dc:title>
  <dc:creator>Asus</dc:creator>
  <cp:lastModifiedBy>Admin</cp:lastModifiedBy>
  <cp:revision>177</cp:revision>
  <dcterms:created xsi:type="dcterms:W3CDTF">2014-06-02T16:52:49Z</dcterms:created>
  <dcterms:modified xsi:type="dcterms:W3CDTF">2018-08-31T17:16:27Z</dcterms:modified>
</cp:coreProperties>
</file>