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70" r:id="rId13"/>
    <p:sldId id="273" r:id="rId14"/>
    <p:sldId id="285" r:id="rId15"/>
    <p:sldId id="268" r:id="rId16"/>
    <p:sldId id="276" r:id="rId17"/>
    <p:sldId id="269" r:id="rId18"/>
    <p:sldId id="275" r:id="rId19"/>
    <p:sldId id="277" r:id="rId20"/>
    <p:sldId id="278" r:id="rId21"/>
    <p:sldId id="280" r:id="rId22"/>
    <p:sldId id="281" r:id="rId23"/>
    <p:sldId id="274" r:id="rId24"/>
    <p:sldId id="284" r:id="rId25"/>
    <p:sldId id="283" r:id="rId26"/>
    <p:sldId id="282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B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A248D-7235-411C-80A0-C0FC8C703CFC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</dgm:pt>
    <dgm:pt modelId="{824697A7-D711-402F-B67A-6D6CF298C1A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Творча діяльність класного керівника</a:t>
          </a:r>
          <a:endParaRPr lang="uk-UA" dirty="0"/>
        </a:p>
      </dgm:t>
    </dgm:pt>
    <dgm:pt modelId="{6646AAC6-4C0D-4579-8917-6C9EA228FA75}" type="parTrans" cxnId="{713910E0-34F2-4F83-B936-7881CEC355E6}">
      <dgm:prSet/>
      <dgm:spPr/>
      <dgm:t>
        <a:bodyPr/>
        <a:lstStyle/>
        <a:p>
          <a:endParaRPr lang="uk-UA"/>
        </a:p>
      </dgm:t>
    </dgm:pt>
    <dgm:pt modelId="{73B19AC0-DB80-4658-B980-3BC93E053415}" type="sibTrans" cxnId="{713910E0-34F2-4F83-B936-7881CEC355E6}">
      <dgm:prSet/>
      <dgm:spPr/>
      <dgm:t>
        <a:bodyPr/>
        <a:lstStyle/>
        <a:p>
          <a:endParaRPr lang="uk-UA"/>
        </a:p>
      </dgm:t>
    </dgm:pt>
    <dgm:pt modelId="{667D4D34-85B1-4740-A433-D0B3E3954A2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dirty="0" smtClean="0"/>
            <a:t>Самоосвіта класного керівника</a:t>
          </a:r>
          <a:endParaRPr lang="uk-UA" dirty="0"/>
        </a:p>
      </dgm:t>
    </dgm:pt>
    <dgm:pt modelId="{1616A24A-725B-4855-8229-62FFC7D53EBD}" type="parTrans" cxnId="{369047A2-87FF-472D-898F-5687F62F17B8}">
      <dgm:prSet/>
      <dgm:spPr/>
      <dgm:t>
        <a:bodyPr/>
        <a:lstStyle/>
        <a:p>
          <a:endParaRPr lang="uk-UA"/>
        </a:p>
      </dgm:t>
    </dgm:pt>
    <dgm:pt modelId="{73806E9F-1CFD-4CF3-A762-ED8EC7215DC7}" type="sibTrans" cxnId="{369047A2-87FF-472D-898F-5687F62F17B8}">
      <dgm:prSet/>
      <dgm:spPr/>
      <dgm:t>
        <a:bodyPr/>
        <a:lstStyle/>
        <a:p>
          <a:endParaRPr lang="uk-UA"/>
        </a:p>
      </dgm:t>
    </dgm:pt>
    <dgm:pt modelId="{0E367729-A77E-49CF-9C5F-34793877FD0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dirty="0" smtClean="0"/>
            <a:t>Результати виховної діяльності</a:t>
          </a:r>
          <a:endParaRPr lang="uk-UA" dirty="0"/>
        </a:p>
      </dgm:t>
    </dgm:pt>
    <dgm:pt modelId="{F261806E-17CE-4982-9775-381125B7AC03}" type="parTrans" cxnId="{2E71F72D-12C8-40E8-915C-895E17AE99E6}">
      <dgm:prSet/>
      <dgm:spPr/>
      <dgm:t>
        <a:bodyPr/>
        <a:lstStyle/>
        <a:p>
          <a:endParaRPr lang="uk-UA"/>
        </a:p>
      </dgm:t>
    </dgm:pt>
    <dgm:pt modelId="{E2AD994F-3C60-4C55-A466-1AE4A75C12B9}" type="sibTrans" cxnId="{2E71F72D-12C8-40E8-915C-895E17AE99E6}">
      <dgm:prSet/>
      <dgm:spPr/>
      <dgm:t>
        <a:bodyPr/>
        <a:lstStyle/>
        <a:p>
          <a:endParaRPr lang="uk-UA"/>
        </a:p>
      </dgm:t>
    </dgm:pt>
    <dgm:pt modelId="{C5AC9A61-1E11-40DD-8523-36BC32F2764B}" type="pres">
      <dgm:prSet presAssocID="{0B4A248D-7235-411C-80A0-C0FC8C703CFC}" presName="linearFlow" presStyleCnt="0">
        <dgm:presLayoutVars>
          <dgm:dir/>
          <dgm:resizeHandles val="exact"/>
        </dgm:presLayoutVars>
      </dgm:prSet>
      <dgm:spPr/>
    </dgm:pt>
    <dgm:pt modelId="{05D31701-2F6D-4586-8AF1-744887C99D20}" type="pres">
      <dgm:prSet presAssocID="{824697A7-D711-402F-B67A-6D6CF298C1AD}" presName="composite" presStyleCnt="0"/>
      <dgm:spPr/>
    </dgm:pt>
    <dgm:pt modelId="{687E2604-6092-4915-9AC7-9BAE20CFC32E}" type="pres">
      <dgm:prSet presAssocID="{824697A7-D711-402F-B67A-6D6CF298C1AD}" presName="imgShp" presStyleLbl="fgImgPlace1" presStyleIdx="0" presStyleCnt="3" custLinFactY="-100000" custLinFactNeighborX="3429" custLinFactNeighborY="-157458"/>
      <dgm:spPr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B0DD12-46DD-40C0-B9F6-4914C18EC9A0}" type="pres">
      <dgm:prSet presAssocID="{824697A7-D711-402F-B67A-6D6CF298C1A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DA3E10-23C9-4DF9-89E2-89B9B3CB5D9C}" type="pres">
      <dgm:prSet presAssocID="{73B19AC0-DB80-4658-B980-3BC93E053415}" presName="spacing" presStyleCnt="0"/>
      <dgm:spPr/>
    </dgm:pt>
    <dgm:pt modelId="{A37D04D0-53C9-4200-8CD6-9876359CE451}" type="pres">
      <dgm:prSet presAssocID="{667D4D34-85B1-4740-A433-D0B3E3954A25}" presName="composite" presStyleCnt="0"/>
      <dgm:spPr/>
    </dgm:pt>
    <dgm:pt modelId="{9A6134B3-5AC7-4AC3-A23A-721A7D26560E}" type="pres">
      <dgm:prSet presAssocID="{667D4D34-85B1-4740-A433-D0B3E3954A25}" presName="imgShp" presStyleLbl="fgImgPlace1" presStyleIdx="1" presStyleCnt="3"/>
      <dgm:spPr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99F175-12C3-4EB4-A953-4347D618D279}" type="pres">
      <dgm:prSet presAssocID="{667D4D34-85B1-4740-A433-D0B3E3954A2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403DC1-7026-40BD-B975-CB740BE3DFCB}" type="pres">
      <dgm:prSet presAssocID="{73806E9F-1CFD-4CF3-A762-ED8EC7215DC7}" presName="spacing" presStyleCnt="0"/>
      <dgm:spPr/>
    </dgm:pt>
    <dgm:pt modelId="{18FA66E8-7EB8-40E7-94CE-5C796B935C3A}" type="pres">
      <dgm:prSet presAssocID="{0E367729-A77E-49CF-9C5F-34793877FD07}" presName="composite" presStyleCnt="0"/>
      <dgm:spPr/>
    </dgm:pt>
    <dgm:pt modelId="{E6644499-5783-48C7-8700-89949AADFA2A}" type="pres">
      <dgm:prSet presAssocID="{0E367729-A77E-49CF-9C5F-34793877FD07}" presName="imgShp" presStyleLbl="fgImgPlace1" presStyleIdx="2" presStyleCnt="3"/>
      <dgm:spPr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3D43EE-276E-4D62-BBEC-4293E355A876}" type="pres">
      <dgm:prSet presAssocID="{0E367729-A77E-49CF-9C5F-34793877FD0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974FFC-157A-4F2B-9820-D45B3658D76E}" type="presOf" srcId="{824697A7-D711-402F-B67A-6D6CF298C1AD}" destId="{B8B0DD12-46DD-40C0-B9F6-4914C18EC9A0}" srcOrd="0" destOrd="0" presId="urn:microsoft.com/office/officeart/2005/8/layout/vList3#2"/>
    <dgm:cxn modelId="{369047A2-87FF-472D-898F-5687F62F17B8}" srcId="{0B4A248D-7235-411C-80A0-C0FC8C703CFC}" destId="{667D4D34-85B1-4740-A433-D0B3E3954A25}" srcOrd="1" destOrd="0" parTransId="{1616A24A-725B-4855-8229-62FFC7D53EBD}" sibTransId="{73806E9F-1CFD-4CF3-A762-ED8EC7215DC7}"/>
    <dgm:cxn modelId="{AFFF7890-B8BE-4266-B734-F49D9FF213A9}" type="presOf" srcId="{0B4A248D-7235-411C-80A0-C0FC8C703CFC}" destId="{C5AC9A61-1E11-40DD-8523-36BC32F2764B}" srcOrd="0" destOrd="0" presId="urn:microsoft.com/office/officeart/2005/8/layout/vList3#2"/>
    <dgm:cxn modelId="{BA1FBD8D-7A3E-44B5-827C-E2177A21D568}" type="presOf" srcId="{0E367729-A77E-49CF-9C5F-34793877FD07}" destId="{943D43EE-276E-4D62-BBEC-4293E355A876}" srcOrd="0" destOrd="0" presId="urn:microsoft.com/office/officeart/2005/8/layout/vList3#2"/>
    <dgm:cxn modelId="{2E71F72D-12C8-40E8-915C-895E17AE99E6}" srcId="{0B4A248D-7235-411C-80A0-C0FC8C703CFC}" destId="{0E367729-A77E-49CF-9C5F-34793877FD07}" srcOrd="2" destOrd="0" parTransId="{F261806E-17CE-4982-9775-381125B7AC03}" sibTransId="{E2AD994F-3C60-4C55-A466-1AE4A75C12B9}"/>
    <dgm:cxn modelId="{9CA7D9FC-4D78-4264-A726-DEFCFC4D3B17}" type="presOf" srcId="{667D4D34-85B1-4740-A433-D0B3E3954A25}" destId="{6F99F175-12C3-4EB4-A953-4347D618D279}" srcOrd="0" destOrd="0" presId="urn:microsoft.com/office/officeart/2005/8/layout/vList3#2"/>
    <dgm:cxn modelId="{713910E0-34F2-4F83-B936-7881CEC355E6}" srcId="{0B4A248D-7235-411C-80A0-C0FC8C703CFC}" destId="{824697A7-D711-402F-B67A-6D6CF298C1AD}" srcOrd="0" destOrd="0" parTransId="{6646AAC6-4C0D-4579-8917-6C9EA228FA75}" sibTransId="{73B19AC0-DB80-4658-B980-3BC93E053415}"/>
    <dgm:cxn modelId="{B65018FD-F92F-4F37-A3D1-08D33B85C05D}" type="presParOf" srcId="{C5AC9A61-1E11-40DD-8523-36BC32F2764B}" destId="{05D31701-2F6D-4586-8AF1-744887C99D20}" srcOrd="0" destOrd="0" presId="urn:microsoft.com/office/officeart/2005/8/layout/vList3#2"/>
    <dgm:cxn modelId="{A12BF545-B03B-409A-8F39-40244BA3EA68}" type="presParOf" srcId="{05D31701-2F6D-4586-8AF1-744887C99D20}" destId="{687E2604-6092-4915-9AC7-9BAE20CFC32E}" srcOrd="0" destOrd="0" presId="urn:microsoft.com/office/officeart/2005/8/layout/vList3#2"/>
    <dgm:cxn modelId="{216E0B4A-1C6F-474D-BEBE-FAA4A7D2625E}" type="presParOf" srcId="{05D31701-2F6D-4586-8AF1-744887C99D20}" destId="{B8B0DD12-46DD-40C0-B9F6-4914C18EC9A0}" srcOrd="1" destOrd="0" presId="urn:microsoft.com/office/officeart/2005/8/layout/vList3#2"/>
    <dgm:cxn modelId="{F26BC8CF-7144-40BF-99E3-A9BC5BFBEE55}" type="presParOf" srcId="{C5AC9A61-1E11-40DD-8523-36BC32F2764B}" destId="{46DA3E10-23C9-4DF9-89E2-89B9B3CB5D9C}" srcOrd="1" destOrd="0" presId="urn:microsoft.com/office/officeart/2005/8/layout/vList3#2"/>
    <dgm:cxn modelId="{99F9238E-81DC-43A8-B4C6-B68006E874ED}" type="presParOf" srcId="{C5AC9A61-1E11-40DD-8523-36BC32F2764B}" destId="{A37D04D0-53C9-4200-8CD6-9876359CE451}" srcOrd="2" destOrd="0" presId="urn:microsoft.com/office/officeart/2005/8/layout/vList3#2"/>
    <dgm:cxn modelId="{684700C7-EEF7-4E98-BFFA-5644C0D03B62}" type="presParOf" srcId="{A37D04D0-53C9-4200-8CD6-9876359CE451}" destId="{9A6134B3-5AC7-4AC3-A23A-721A7D26560E}" srcOrd="0" destOrd="0" presId="urn:microsoft.com/office/officeart/2005/8/layout/vList3#2"/>
    <dgm:cxn modelId="{6CE19FC1-2D08-4197-A124-4B3BBAAE5C77}" type="presParOf" srcId="{A37D04D0-53C9-4200-8CD6-9876359CE451}" destId="{6F99F175-12C3-4EB4-A953-4347D618D279}" srcOrd="1" destOrd="0" presId="urn:microsoft.com/office/officeart/2005/8/layout/vList3#2"/>
    <dgm:cxn modelId="{5C9986B0-93C3-46B6-A19A-6BE22A22FD10}" type="presParOf" srcId="{C5AC9A61-1E11-40DD-8523-36BC32F2764B}" destId="{B2403DC1-7026-40BD-B975-CB740BE3DFCB}" srcOrd="3" destOrd="0" presId="urn:microsoft.com/office/officeart/2005/8/layout/vList3#2"/>
    <dgm:cxn modelId="{25CFA096-7785-4F82-9476-3F25CFD26DE6}" type="presParOf" srcId="{C5AC9A61-1E11-40DD-8523-36BC32F2764B}" destId="{18FA66E8-7EB8-40E7-94CE-5C796B935C3A}" srcOrd="4" destOrd="0" presId="urn:microsoft.com/office/officeart/2005/8/layout/vList3#2"/>
    <dgm:cxn modelId="{F94CFEBA-262B-4D1A-873F-7AF783676475}" type="presParOf" srcId="{18FA66E8-7EB8-40E7-94CE-5C796B935C3A}" destId="{E6644499-5783-48C7-8700-89949AADFA2A}" srcOrd="0" destOrd="0" presId="urn:microsoft.com/office/officeart/2005/8/layout/vList3#2"/>
    <dgm:cxn modelId="{08763148-EB1A-43F1-93E2-A350B926CF22}" type="presParOf" srcId="{18FA66E8-7EB8-40E7-94CE-5C796B935C3A}" destId="{943D43EE-276E-4D62-BBEC-4293E355A87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1A8B87-E671-4389-AAD3-6C58BF82BFD8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7E9C177-B9C3-4C02-9D9A-71F1141116B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2000" dirty="0" smtClean="0"/>
            <a:t>На </a:t>
          </a:r>
          <a:r>
            <a:rPr lang="ru-RU" sz="2000" dirty="0" err="1" smtClean="0"/>
            <a:t>основі</a:t>
          </a:r>
          <a:r>
            <a:rPr lang="ru-RU" sz="2000" dirty="0" smtClean="0"/>
            <a:t> </a:t>
          </a:r>
          <a:r>
            <a:rPr lang="ru-RU" sz="2000" dirty="0" err="1" smtClean="0"/>
            <a:t>критеріїв</a:t>
          </a:r>
          <a:r>
            <a:rPr lang="ru-RU" sz="2000" dirty="0" smtClean="0"/>
            <a:t> три </a:t>
          </a:r>
          <a:r>
            <a:rPr lang="ru-RU" sz="2000" dirty="0" err="1" smtClean="0"/>
            <a:t>рівні</a:t>
          </a:r>
          <a:r>
            <a:rPr lang="ru-RU" sz="2000" dirty="0" smtClean="0"/>
            <a:t> </a:t>
          </a:r>
          <a:r>
            <a:rPr lang="ru-RU" sz="2000" dirty="0" err="1" smtClean="0"/>
            <a:t>сформованості</a:t>
          </a:r>
          <a:r>
            <a:rPr lang="ru-RU" sz="2000" dirty="0" smtClean="0"/>
            <a:t> </a:t>
          </a:r>
          <a:r>
            <a:rPr lang="ru-RU" sz="2000" dirty="0" err="1" smtClean="0"/>
            <a:t>патріотичної</a:t>
          </a:r>
          <a:r>
            <a:rPr lang="ru-RU" sz="2000" dirty="0" smtClean="0"/>
            <a:t> </a:t>
          </a:r>
          <a:r>
            <a:rPr lang="ru-RU" sz="2000" dirty="0" err="1" smtClean="0"/>
            <a:t>вихованості</a:t>
          </a:r>
          <a:r>
            <a:rPr lang="ru-RU" sz="2000" dirty="0" smtClean="0"/>
            <a:t>: </a:t>
          </a:r>
          <a:endParaRPr lang="uk-UA" sz="2000" dirty="0"/>
        </a:p>
      </dgm:t>
    </dgm:pt>
    <dgm:pt modelId="{5522E3F5-E1A9-4AD7-BC54-80D29A4E3F43}" type="parTrans" cxnId="{204F2570-23CF-4501-8794-A6001C53C842}">
      <dgm:prSet/>
      <dgm:spPr/>
      <dgm:t>
        <a:bodyPr/>
        <a:lstStyle/>
        <a:p>
          <a:endParaRPr lang="uk-UA"/>
        </a:p>
      </dgm:t>
    </dgm:pt>
    <dgm:pt modelId="{BDBA049F-7FBC-410A-BA27-DDD2A0B30C23}" type="sibTrans" cxnId="{204F2570-23CF-4501-8794-A6001C53C842}">
      <dgm:prSet/>
      <dgm:spPr/>
      <dgm:t>
        <a:bodyPr/>
        <a:lstStyle/>
        <a:p>
          <a:endParaRPr lang="uk-UA"/>
        </a:p>
      </dgm:t>
    </dgm:pt>
    <dgm:pt modelId="{E3EF2185-7AD8-4F34-9EFC-12F1253A5532}">
      <dgm:prSet custT="1"/>
      <dgm:spPr/>
      <dgm:t>
        <a:bodyPr/>
        <a:lstStyle/>
        <a:p>
          <a:pPr rtl="0"/>
          <a:r>
            <a:rPr lang="ru-RU" sz="2000" dirty="0" err="1" smtClean="0"/>
            <a:t>високий</a:t>
          </a:r>
          <a:r>
            <a:rPr lang="ru-RU" sz="2000" dirty="0" smtClean="0"/>
            <a:t>, </a:t>
          </a:r>
          <a:endParaRPr lang="uk-UA" sz="2000" dirty="0"/>
        </a:p>
      </dgm:t>
    </dgm:pt>
    <dgm:pt modelId="{FE249D44-F114-4A56-AC91-0925BB1773AF}" type="parTrans" cxnId="{EA84DBBA-DAE9-4CBB-9529-539EEC855560}">
      <dgm:prSet/>
      <dgm:spPr/>
      <dgm:t>
        <a:bodyPr/>
        <a:lstStyle/>
        <a:p>
          <a:endParaRPr lang="uk-UA"/>
        </a:p>
      </dgm:t>
    </dgm:pt>
    <dgm:pt modelId="{146155AC-568E-41A7-97C4-BB27F193D3C1}" type="sibTrans" cxnId="{EA84DBBA-DAE9-4CBB-9529-539EEC855560}">
      <dgm:prSet/>
      <dgm:spPr/>
      <dgm:t>
        <a:bodyPr/>
        <a:lstStyle/>
        <a:p>
          <a:endParaRPr lang="uk-UA"/>
        </a:p>
      </dgm:t>
    </dgm:pt>
    <dgm:pt modelId="{ADEE73D3-6495-4BC6-8E2F-B54C693904A6}">
      <dgm:prSet custT="1"/>
      <dgm:spPr/>
      <dgm:t>
        <a:bodyPr/>
        <a:lstStyle/>
        <a:p>
          <a:pPr rtl="0"/>
          <a:r>
            <a:rPr lang="ru-RU" sz="2400" dirty="0" err="1" smtClean="0"/>
            <a:t>середній</a:t>
          </a:r>
          <a:r>
            <a:rPr lang="ru-RU" sz="2900" dirty="0" smtClean="0"/>
            <a:t>,</a:t>
          </a:r>
          <a:endParaRPr lang="uk-UA" sz="2900" dirty="0"/>
        </a:p>
      </dgm:t>
    </dgm:pt>
    <dgm:pt modelId="{1FEA39C5-7D38-443C-BF93-D651D8ABCEC5}" type="parTrans" cxnId="{E438745E-41BE-4FD3-A785-67B79A56B4F1}">
      <dgm:prSet/>
      <dgm:spPr/>
      <dgm:t>
        <a:bodyPr/>
        <a:lstStyle/>
        <a:p>
          <a:endParaRPr lang="uk-UA"/>
        </a:p>
      </dgm:t>
    </dgm:pt>
    <dgm:pt modelId="{1E5D1509-25CC-4819-A74D-E78E5F53DF1D}" type="sibTrans" cxnId="{E438745E-41BE-4FD3-A785-67B79A56B4F1}">
      <dgm:prSet/>
      <dgm:spPr/>
      <dgm:t>
        <a:bodyPr/>
        <a:lstStyle/>
        <a:p>
          <a:endParaRPr lang="uk-UA"/>
        </a:p>
      </dgm:t>
    </dgm:pt>
    <dgm:pt modelId="{AF5F6801-6468-4F83-BE8F-C2DE049B35A0}">
      <dgm:prSet custT="1"/>
      <dgm:spPr/>
      <dgm:t>
        <a:bodyPr/>
        <a:lstStyle/>
        <a:p>
          <a:pPr rtl="0"/>
          <a:r>
            <a:rPr lang="ru-RU" sz="2400" dirty="0" err="1" smtClean="0"/>
            <a:t>низький</a:t>
          </a:r>
          <a:r>
            <a:rPr lang="ru-RU" sz="2900" dirty="0" smtClean="0"/>
            <a:t>.</a:t>
          </a:r>
          <a:endParaRPr lang="uk-UA" sz="2900" dirty="0"/>
        </a:p>
      </dgm:t>
    </dgm:pt>
    <dgm:pt modelId="{F15BAC92-3700-4442-9F98-0CDBF503F20E}" type="parTrans" cxnId="{EE6B8F36-E459-4840-A5EB-B0D80450E752}">
      <dgm:prSet/>
      <dgm:spPr/>
      <dgm:t>
        <a:bodyPr/>
        <a:lstStyle/>
        <a:p>
          <a:endParaRPr lang="uk-UA"/>
        </a:p>
      </dgm:t>
    </dgm:pt>
    <dgm:pt modelId="{10A03B7A-8C27-4951-8CF5-165091A89F02}" type="sibTrans" cxnId="{EE6B8F36-E459-4840-A5EB-B0D80450E752}">
      <dgm:prSet/>
      <dgm:spPr/>
      <dgm:t>
        <a:bodyPr/>
        <a:lstStyle/>
        <a:p>
          <a:endParaRPr lang="uk-UA"/>
        </a:p>
      </dgm:t>
    </dgm:pt>
    <dgm:pt modelId="{46C71FEA-1CBF-4709-A437-EE933923D301}" type="pres">
      <dgm:prSet presAssocID="{E31A8B87-E671-4389-AAD3-6C58BF82BFD8}" presName="compositeShape" presStyleCnt="0">
        <dgm:presLayoutVars>
          <dgm:dir/>
          <dgm:resizeHandles/>
        </dgm:presLayoutVars>
      </dgm:prSet>
      <dgm:spPr/>
    </dgm:pt>
    <dgm:pt modelId="{1C677083-9AD6-4317-84C6-8BD02CFF2BDB}" type="pres">
      <dgm:prSet presAssocID="{E31A8B87-E671-4389-AAD3-6C58BF82BFD8}" presName="pyramid" presStyleLbl="node1" presStyleIdx="0" presStyleCnt="1"/>
      <dgm:spPr/>
    </dgm:pt>
    <dgm:pt modelId="{5887CCD6-1A27-4EB9-9209-844EFD5FB495}" type="pres">
      <dgm:prSet presAssocID="{E31A8B87-E671-4389-AAD3-6C58BF82BFD8}" presName="theList" presStyleCnt="0"/>
      <dgm:spPr/>
    </dgm:pt>
    <dgm:pt modelId="{889A04D0-5986-4B5D-A206-294EA888C19F}" type="pres">
      <dgm:prSet presAssocID="{77E9C177-B9C3-4C02-9D9A-71F1141116BE}" presName="aNode" presStyleLbl="fgAcc1" presStyleIdx="0" presStyleCnt="4" custScaleX="185551" custScaleY="246353" custLinFactY="-23527" custLinFactNeighborX="-1398" custLinFactNeighborY="-100000">
        <dgm:presLayoutVars>
          <dgm:bulletEnabled val="1"/>
        </dgm:presLayoutVars>
      </dgm:prSet>
      <dgm:spPr/>
    </dgm:pt>
    <dgm:pt modelId="{A4828AED-E5D7-4B6D-A47A-7AE49CFA5AF6}" type="pres">
      <dgm:prSet presAssocID="{77E9C177-B9C3-4C02-9D9A-71F1141116BE}" presName="aSpace" presStyleCnt="0"/>
      <dgm:spPr/>
    </dgm:pt>
    <dgm:pt modelId="{1ECF6C45-6833-4E02-A5FE-80E8936F62AE}" type="pres">
      <dgm:prSet presAssocID="{E3EF2185-7AD8-4F34-9EFC-12F1253A5532}" presName="aNode" presStyleLbl="fgAcc1" presStyleIdx="1" presStyleCnt="4" custLinFactY="11447" custLinFactNeighborX="-1398" custLinFactNeighborY="100000">
        <dgm:presLayoutVars>
          <dgm:bulletEnabled val="1"/>
        </dgm:presLayoutVars>
      </dgm:prSet>
      <dgm:spPr/>
    </dgm:pt>
    <dgm:pt modelId="{EE254A57-495A-4E47-8989-5A8AB9DC2D4C}" type="pres">
      <dgm:prSet presAssocID="{E3EF2185-7AD8-4F34-9EFC-12F1253A5532}" presName="aSpace" presStyleCnt="0"/>
      <dgm:spPr/>
    </dgm:pt>
    <dgm:pt modelId="{C48BAC47-335A-4E2D-A8BA-7CE1BDA4A7DC}" type="pres">
      <dgm:prSet presAssocID="{ADEE73D3-6495-4BC6-8E2F-B54C693904A6}" presName="aNode" presStyleLbl="fgAcc1" presStyleIdx="2" presStyleCnt="4" custLinFactY="20694" custLinFactNeighborX="1756" custLinFactNeighborY="100000">
        <dgm:presLayoutVars>
          <dgm:bulletEnabled val="1"/>
        </dgm:presLayoutVars>
      </dgm:prSet>
      <dgm:spPr/>
    </dgm:pt>
    <dgm:pt modelId="{53C958E4-53B7-4CA0-99FE-367EC1C46F34}" type="pres">
      <dgm:prSet presAssocID="{ADEE73D3-6495-4BC6-8E2F-B54C693904A6}" presName="aSpace" presStyleCnt="0"/>
      <dgm:spPr/>
    </dgm:pt>
    <dgm:pt modelId="{E726FA8D-966B-4732-AE94-B0B0854C4B8F}" type="pres">
      <dgm:prSet presAssocID="{AF5F6801-6468-4F83-BE8F-C2DE049B35A0}" presName="aNode" presStyleLbl="fgAcc1" presStyleIdx="3" presStyleCnt="4" custLinFactY="29941" custLinFactNeighborX="-1398" custLinFactNeighborY="100000">
        <dgm:presLayoutVars>
          <dgm:bulletEnabled val="1"/>
        </dgm:presLayoutVars>
      </dgm:prSet>
      <dgm:spPr/>
    </dgm:pt>
    <dgm:pt modelId="{7EBD5F71-80D9-4958-9FDA-A3E351233FEC}" type="pres">
      <dgm:prSet presAssocID="{AF5F6801-6468-4F83-BE8F-C2DE049B35A0}" presName="aSpace" presStyleCnt="0"/>
      <dgm:spPr/>
    </dgm:pt>
  </dgm:ptLst>
  <dgm:cxnLst>
    <dgm:cxn modelId="{EA84DBBA-DAE9-4CBB-9529-539EEC855560}" srcId="{E31A8B87-E671-4389-AAD3-6C58BF82BFD8}" destId="{E3EF2185-7AD8-4F34-9EFC-12F1253A5532}" srcOrd="1" destOrd="0" parTransId="{FE249D44-F114-4A56-AC91-0925BB1773AF}" sibTransId="{146155AC-568E-41A7-97C4-BB27F193D3C1}"/>
    <dgm:cxn modelId="{65A8F4B7-4E1A-4449-904D-D331FE6D95FB}" type="presOf" srcId="{E31A8B87-E671-4389-AAD3-6C58BF82BFD8}" destId="{46C71FEA-1CBF-4709-A437-EE933923D301}" srcOrd="0" destOrd="0" presId="urn:microsoft.com/office/officeart/2005/8/layout/pyramid2"/>
    <dgm:cxn modelId="{204F2570-23CF-4501-8794-A6001C53C842}" srcId="{E31A8B87-E671-4389-AAD3-6C58BF82BFD8}" destId="{77E9C177-B9C3-4C02-9D9A-71F1141116BE}" srcOrd="0" destOrd="0" parTransId="{5522E3F5-E1A9-4AD7-BC54-80D29A4E3F43}" sibTransId="{BDBA049F-7FBC-410A-BA27-DDD2A0B30C23}"/>
    <dgm:cxn modelId="{D0491835-B941-4264-9CDB-19EB18B08109}" type="presOf" srcId="{AF5F6801-6468-4F83-BE8F-C2DE049B35A0}" destId="{E726FA8D-966B-4732-AE94-B0B0854C4B8F}" srcOrd="0" destOrd="0" presId="urn:microsoft.com/office/officeart/2005/8/layout/pyramid2"/>
    <dgm:cxn modelId="{EE6B8F36-E459-4840-A5EB-B0D80450E752}" srcId="{E31A8B87-E671-4389-AAD3-6C58BF82BFD8}" destId="{AF5F6801-6468-4F83-BE8F-C2DE049B35A0}" srcOrd="3" destOrd="0" parTransId="{F15BAC92-3700-4442-9F98-0CDBF503F20E}" sibTransId="{10A03B7A-8C27-4951-8CF5-165091A89F02}"/>
    <dgm:cxn modelId="{7A6E3D90-7A26-4616-BF25-5D34E25172C4}" type="presOf" srcId="{77E9C177-B9C3-4C02-9D9A-71F1141116BE}" destId="{889A04D0-5986-4B5D-A206-294EA888C19F}" srcOrd="0" destOrd="0" presId="urn:microsoft.com/office/officeart/2005/8/layout/pyramid2"/>
    <dgm:cxn modelId="{73A7D450-552B-43B8-9BF7-5DF9666CD5CD}" type="presOf" srcId="{E3EF2185-7AD8-4F34-9EFC-12F1253A5532}" destId="{1ECF6C45-6833-4E02-A5FE-80E8936F62AE}" srcOrd="0" destOrd="0" presId="urn:microsoft.com/office/officeart/2005/8/layout/pyramid2"/>
    <dgm:cxn modelId="{EB9732E9-DFE6-4F43-A22C-AB5DAF92DEF5}" type="presOf" srcId="{ADEE73D3-6495-4BC6-8E2F-B54C693904A6}" destId="{C48BAC47-335A-4E2D-A8BA-7CE1BDA4A7DC}" srcOrd="0" destOrd="0" presId="urn:microsoft.com/office/officeart/2005/8/layout/pyramid2"/>
    <dgm:cxn modelId="{E438745E-41BE-4FD3-A785-67B79A56B4F1}" srcId="{E31A8B87-E671-4389-AAD3-6C58BF82BFD8}" destId="{ADEE73D3-6495-4BC6-8E2F-B54C693904A6}" srcOrd="2" destOrd="0" parTransId="{1FEA39C5-7D38-443C-BF93-D651D8ABCEC5}" sibTransId="{1E5D1509-25CC-4819-A74D-E78E5F53DF1D}"/>
    <dgm:cxn modelId="{57EEE094-C731-4D95-8AEB-406FADA7EEEE}" type="presParOf" srcId="{46C71FEA-1CBF-4709-A437-EE933923D301}" destId="{1C677083-9AD6-4317-84C6-8BD02CFF2BDB}" srcOrd="0" destOrd="0" presId="urn:microsoft.com/office/officeart/2005/8/layout/pyramid2"/>
    <dgm:cxn modelId="{7EBEC11F-B9DC-4481-9C39-A1825ECD4221}" type="presParOf" srcId="{46C71FEA-1CBF-4709-A437-EE933923D301}" destId="{5887CCD6-1A27-4EB9-9209-844EFD5FB495}" srcOrd="1" destOrd="0" presId="urn:microsoft.com/office/officeart/2005/8/layout/pyramid2"/>
    <dgm:cxn modelId="{DFDE111B-9E2B-4E5D-B696-0125096F6532}" type="presParOf" srcId="{5887CCD6-1A27-4EB9-9209-844EFD5FB495}" destId="{889A04D0-5986-4B5D-A206-294EA888C19F}" srcOrd="0" destOrd="0" presId="urn:microsoft.com/office/officeart/2005/8/layout/pyramid2"/>
    <dgm:cxn modelId="{145CDC2C-69DE-4D57-83C3-3EF4A72F7648}" type="presParOf" srcId="{5887CCD6-1A27-4EB9-9209-844EFD5FB495}" destId="{A4828AED-E5D7-4B6D-A47A-7AE49CFA5AF6}" srcOrd="1" destOrd="0" presId="urn:microsoft.com/office/officeart/2005/8/layout/pyramid2"/>
    <dgm:cxn modelId="{2F477DC7-FDF6-4400-BFC5-DA64D47EDE0F}" type="presParOf" srcId="{5887CCD6-1A27-4EB9-9209-844EFD5FB495}" destId="{1ECF6C45-6833-4E02-A5FE-80E8936F62AE}" srcOrd="2" destOrd="0" presId="urn:microsoft.com/office/officeart/2005/8/layout/pyramid2"/>
    <dgm:cxn modelId="{8B60916E-B5E3-457C-B4D5-5058DCC9979A}" type="presParOf" srcId="{5887CCD6-1A27-4EB9-9209-844EFD5FB495}" destId="{EE254A57-495A-4E47-8989-5A8AB9DC2D4C}" srcOrd="3" destOrd="0" presId="urn:microsoft.com/office/officeart/2005/8/layout/pyramid2"/>
    <dgm:cxn modelId="{CD0CED3E-760F-4662-A85F-918151C536E2}" type="presParOf" srcId="{5887CCD6-1A27-4EB9-9209-844EFD5FB495}" destId="{C48BAC47-335A-4E2D-A8BA-7CE1BDA4A7DC}" srcOrd="4" destOrd="0" presId="urn:microsoft.com/office/officeart/2005/8/layout/pyramid2"/>
    <dgm:cxn modelId="{917C5F5E-455F-48AB-A253-1D7BA207BEED}" type="presParOf" srcId="{5887CCD6-1A27-4EB9-9209-844EFD5FB495}" destId="{53C958E4-53B7-4CA0-99FE-367EC1C46F34}" srcOrd="5" destOrd="0" presId="urn:microsoft.com/office/officeart/2005/8/layout/pyramid2"/>
    <dgm:cxn modelId="{B7280D1F-D8BE-47A0-A316-9E0AA2C8FCE7}" type="presParOf" srcId="{5887CCD6-1A27-4EB9-9209-844EFD5FB495}" destId="{E726FA8D-966B-4732-AE94-B0B0854C4B8F}" srcOrd="6" destOrd="0" presId="urn:microsoft.com/office/officeart/2005/8/layout/pyramid2"/>
    <dgm:cxn modelId="{BE73C396-3CC9-48FA-8AF4-ED5CE4B1989C}" type="presParOf" srcId="{5887CCD6-1A27-4EB9-9209-844EFD5FB495}" destId="{7EBD5F71-80D9-4958-9FDA-A3E351233FE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5A9C13-6EC2-4D2E-8B1E-41DCC8506E8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A580108-1C4D-4E32-8E83-A28117F9FF8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uk-UA" sz="2000" b="0" i="0" baseline="0" dirty="0" smtClean="0"/>
            <a:t>Використання сучасних форм і методів патріотичного виховання </a:t>
          </a:r>
          <a:r>
            <a:rPr lang="uk-UA" sz="2000" b="0" i="0" baseline="0" dirty="0" smtClean="0"/>
            <a:t>дозволяє:</a:t>
          </a:r>
          <a:endParaRPr lang="uk-UA" sz="2000" b="0" i="0" baseline="0" dirty="0" smtClean="0"/>
        </a:p>
        <a:p>
          <a:pPr rtl="0"/>
          <a:endParaRPr lang="uk-UA" sz="1000" dirty="0"/>
        </a:p>
      </dgm:t>
    </dgm:pt>
    <dgm:pt modelId="{ED13B91B-B82D-4C21-B3DA-DF550ECA2F97}" type="parTrans" cxnId="{471F4665-737A-4329-84AA-4606C3D13DE0}">
      <dgm:prSet/>
      <dgm:spPr/>
      <dgm:t>
        <a:bodyPr/>
        <a:lstStyle/>
        <a:p>
          <a:endParaRPr lang="uk-UA"/>
        </a:p>
      </dgm:t>
    </dgm:pt>
    <dgm:pt modelId="{860E4C36-C406-44AF-AEF0-3F614AD281C3}" type="sibTrans" cxnId="{471F4665-737A-4329-84AA-4606C3D13DE0}">
      <dgm:prSet/>
      <dgm:spPr/>
      <dgm:t>
        <a:bodyPr/>
        <a:lstStyle/>
        <a:p>
          <a:endParaRPr lang="uk-UA"/>
        </a:p>
      </dgm:t>
    </dgm:pt>
    <dgm:pt modelId="{4BFDDAF2-E775-4FBB-948B-4C89ECA9C5F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uk-UA" sz="1600" b="0" i="0" baseline="0" dirty="0" smtClean="0"/>
            <a:t>формування когнітивного компоненту патріотичної вихованості учнів:</a:t>
          </a:r>
        </a:p>
        <a:p>
          <a:pPr rtl="0"/>
          <a:r>
            <a:rPr lang="uk-UA" sz="1600" b="0" i="0" baseline="0" dirty="0" smtClean="0"/>
            <a:t> </a:t>
          </a:r>
          <a:r>
            <a:rPr lang="uk-UA" sz="1600" b="0" i="1" baseline="0" dirty="0" smtClean="0"/>
            <a:t>знань про свій родовід, усвідомлення себе членом сім’ї, родини, учнем, жителем свого міста (села);знань про мову, традиції, культуру українського народу, свій етнос;</a:t>
          </a:r>
          <a:endParaRPr lang="uk-UA" sz="1600" dirty="0"/>
        </a:p>
      </dgm:t>
    </dgm:pt>
    <dgm:pt modelId="{E7A7ED9E-D8BF-4ED4-864A-D096A18576C3}" type="parTrans" cxnId="{5A1F3386-93AD-4708-9792-E1A49590BAD6}">
      <dgm:prSet/>
      <dgm:spPr/>
      <dgm:t>
        <a:bodyPr/>
        <a:lstStyle/>
        <a:p>
          <a:endParaRPr lang="uk-UA"/>
        </a:p>
      </dgm:t>
    </dgm:pt>
    <dgm:pt modelId="{AB14C73C-D51C-4030-A81D-1495DB5151EB}" type="sibTrans" cxnId="{5A1F3386-93AD-4708-9792-E1A49590BAD6}">
      <dgm:prSet/>
      <dgm:spPr/>
      <dgm:t>
        <a:bodyPr/>
        <a:lstStyle/>
        <a:p>
          <a:endParaRPr lang="uk-UA"/>
        </a:p>
      </dgm:t>
    </dgm:pt>
    <dgm:pt modelId="{EE70C6EC-598A-4E72-A562-93382962B2E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600" b="0" i="0" baseline="0" dirty="0" smtClean="0"/>
            <a:t>формування емоційно-ціннісного компоненту – </a:t>
          </a:r>
          <a:r>
            <a:rPr lang="uk-UA" sz="1600" b="0" i="1" baseline="0" dirty="0" smtClean="0"/>
            <a:t>любові до батьків, своєї родини, Батьківщини, відчуття гордості за неї, свій рід; терпиме ставлення до представників інших національностей, шанобливе ставлення до їх релігій, культури, традицій</a:t>
          </a:r>
          <a:r>
            <a:rPr lang="uk-UA" sz="1000" b="0" i="1" baseline="0" dirty="0" smtClean="0"/>
            <a:t>; </a:t>
          </a:r>
          <a:endParaRPr lang="uk-UA" sz="1000" dirty="0"/>
        </a:p>
      </dgm:t>
    </dgm:pt>
    <dgm:pt modelId="{95F63C7F-F6E9-4D7B-8335-2512F4EDF100}" type="parTrans" cxnId="{8186202B-6FBC-474C-8AAA-B06988920100}">
      <dgm:prSet/>
      <dgm:spPr/>
      <dgm:t>
        <a:bodyPr/>
        <a:lstStyle/>
        <a:p>
          <a:endParaRPr lang="uk-UA"/>
        </a:p>
      </dgm:t>
    </dgm:pt>
    <dgm:pt modelId="{00CA9889-5EBA-43C8-BD0B-C74FE4ECF25F}" type="sibTrans" cxnId="{8186202B-6FBC-474C-8AAA-B06988920100}">
      <dgm:prSet/>
      <dgm:spPr/>
      <dgm:t>
        <a:bodyPr/>
        <a:lstStyle/>
        <a:p>
          <a:endParaRPr lang="uk-UA"/>
        </a:p>
      </dgm:t>
    </dgm:pt>
    <dgm:pt modelId="{C1152488-3E63-4CC4-A32B-C83F0B3505C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600" b="0" i="0" baseline="0" dirty="0" smtClean="0"/>
            <a:t>формування </a:t>
          </a:r>
          <a:r>
            <a:rPr lang="uk-UA" sz="1600" b="0" i="0" baseline="0" dirty="0" err="1" smtClean="0"/>
            <a:t>діяльнісно-поведінкового</a:t>
          </a:r>
          <a:r>
            <a:rPr lang="uk-UA" sz="1600" b="0" i="0" baseline="0" dirty="0" smtClean="0"/>
            <a:t> компоненту:</a:t>
          </a:r>
        </a:p>
        <a:p>
          <a:pPr rtl="0"/>
          <a:r>
            <a:rPr lang="uk-UA" sz="1600" b="0" i="1" baseline="0" dirty="0" smtClean="0"/>
            <a:t>участь у громадській діяльності з метою зробити свій внесок у </a:t>
          </a:r>
          <a:r>
            <a:rPr lang="ru-RU" sz="1600" i="1" dirty="0" err="1" smtClean="0"/>
            <a:t>розвиток</a:t>
          </a:r>
          <a:r>
            <a:rPr lang="ru-RU" sz="1600" i="1" dirty="0" smtClean="0"/>
            <a:t> </a:t>
          </a:r>
          <a:r>
            <a:rPr lang="ru-RU" sz="1600" i="1" dirty="0" err="1" smtClean="0"/>
            <a:t>рідного</a:t>
          </a:r>
          <a:r>
            <a:rPr lang="ru-RU" sz="1600" i="1" dirty="0" smtClean="0"/>
            <a:t> краю, </a:t>
          </a:r>
          <a:r>
            <a:rPr lang="ru-RU" sz="1600" i="1" dirty="0" err="1" smtClean="0"/>
            <a:t>оволодіння</a:t>
          </a:r>
          <a:r>
            <a:rPr lang="ru-RU" sz="1600" i="1" dirty="0" smtClean="0"/>
            <a:t> </a:t>
          </a:r>
          <a:r>
            <a:rPr lang="ru-RU" sz="1600" i="1" dirty="0" err="1" smtClean="0"/>
            <a:t>рідною</a:t>
          </a:r>
          <a:r>
            <a:rPr lang="ru-RU" sz="1600" i="1" dirty="0" smtClean="0"/>
            <a:t> </a:t>
          </a:r>
          <a:r>
            <a:rPr lang="ru-RU" sz="1600" i="1" dirty="0" err="1" smtClean="0"/>
            <a:t>мовою</a:t>
          </a:r>
          <a:r>
            <a:rPr lang="ru-RU" sz="1600" i="1" dirty="0" smtClean="0"/>
            <a:t>, участь у </a:t>
          </a:r>
          <a:r>
            <a:rPr lang="ru-RU" sz="1600" i="1" dirty="0" err="1" smtClean="0"/>
            <a:t>традиційних</a:t>
          </a:r>
          <a:r>
            <a:rPr lang="ru-RU" sz="1600" i="1" dirty="0" smtClean="0"/>
            <a:t> та </a:t>
          </a:r>
          <a:r>
            <a:rPr lang="ru-RU" sz="1600" i="1" dirty="0" err="1" smtClean="0"/>
            <a:t>сучасних</a:t>
          </a:r>
          <a:r>
            <a:rPr lang="ru-RU" sz="1600" i="1" dirty="0" smtClean="0"/>
            <a:t> </a:t>
          </a:r>
          <a:r>
            <a:rPr lang="ru-RU" sz="1600" i="1" dirty="0" err="1" smtClean="0"/>
            <a:t>святах</a:t>
          </a:r>
          <a:r>
            <a:rPr lang="ru-RU" sz="1600" i="1" dirty="0" smtClean="0"/>
            <a:t>. </a:t>
          </a:r>
          <a:r>
            <a:rPr lang="ru-RU" sz="1600" dirty="0" smtClean="0"/>
            <a:t/>
          </a:r>
          <a:br>
            <a:rPr lang="ru-RU" sz="1600" dirty="0" smtClean="0"/>
          </a:br>
          <a:endParaRPr lang="uk-UA" sz="1600" dirty="0"/>
        </a:p>
      </dgm:t>
    </dgm:pt>
    <dgm:pt modelId="{EC2740A5-C436-4839-909B-D56581CB6C3F}" type="parTrans" cxnId="{7453F632-8E6F-4056-ABAB-07D7636EB4BC}">
      <dgm:prSet/>
      <dgm:spPr/>
      <dgm:t>
        <a:bodyPr/>
        <a:lstStyle/>
        <a:p>
          <a:endParaRPr lang="uk-UA"/>
        </a:p>
      </dgm:t>
    </dgm:pt>
    <dgm:pt modelId="{2CC54814-5FE5-45EA-B760-A522BDC60AC6}" type="sibTrans" cxnId="{7453F632-8E6F-4056-ABAB-07D7636EB4BC}">
      <dgm:prSet/>
      <dgm:spPr/>
      <dgm:t>
        <a:bodyPr/>
        <a:lstStyle/>
        <a:p>
          <a:endParaRPr lang="uk-UA"/>
        </a:p>
      </dgm:t>
    </dgm:pt>
    <dgm:pt modelId="{EFA8A771-C30D-40DF-B868-6201193E5806}" type="pres">
      <dgm:prSet presAssocID="{E65A9C13-6EC2-4D2E-8B1E-41DCC8506E8B}" presName="CompostProcess" presStyleCnt="0">
        <dgm:presLayoutVars>
          <dgm:dir/>
          <dgm:resizeHandles val="exact"/>
        </dgm:presLayoutVars>
      </dgm:prSet>
      <dgm:spPr/>
    </dgm:pt>
    <dgm:pt modelId="{C68F94DB-EB35-4246-9867-A38DE8534640}" type="pres">
      <dgm:prSet presAssocID="{E65A9C13-6EC2-4D2E-8B1E-41DCC8506E8B}" presName="arrow" presStyleLbl="bgShp" presStyleIdx="0" presStyleCnt="1"/>
      <dgm:spPr/>
    </dgm:pt>
    <dgm:pt modelId="{DE7FD5FA-18F5-49BF-8087-2D50C540BAB5}" type="pres">
      <dgm:prSet presAssocID="{E65A9C13-6EC2-4D2E-8B1E-41DCC8506E8B}" presName="linearProcess" presStyleCnt="0"/>
      <dgm:spPr/>
    </dgm:pt>
    <dgm:pt modelId="{B2486199-2C50-4893-9DF7-F9073E7183E0}" type="pres">
      <dgm:prSet presAssocID="{4A580108-1C4D-4E32-8E83-A28117F9FF81}" presName="textNode" presStyleLbl="node1" presStyleIdx="0" presStyleCnt="4" custScaleY="2278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5C6729-B07D-441E-B072-61EB2E82E172}" type="pres">
      <dgm:prSet presAssocID="{860E4C36-C406-44AF-AEF0-3F614AD281C3}" presName="sibTrans" presStyleCnt="0"/>
      <dgm:spPr/>
    </dgm:pt>
    <dgm:pt modelId="{5F1DB592-337D-4A04-A62C-A3B901F6CE33}" type="pres">
      <dgm:prSet presAssocID="{4BFDDAF2-E775-4FBB-948B-4C89ECA9C5F6}" presName="textNode" presStyleLbl="node1" presStyleIdx="1" presStyleCnt="4" custScaleX="114980" custScaleY="220808">
        <dgm:presLayoutVars>
          <dgm:bulletEnabled val="1"/>
        </dgm:presLayoutVars>
      </dgm:prSet>
      <dgm:spPr/>
    </dgm:pt>
    <dgm:pt modelId="{EB8AE80D-F669-4354-8542-6DABC3EED300}" type="pres">
      <dgm:prSet presAssocID="{AB14C73C-D51C-4030-A81D-1495DB5151EB}" presName="sibTrans" presStyleCnt="0"/>
      <dgm:spPr/>
    </dgm:pt>
    <dgm:pt modelId="{C25500C6-8CBF-4CD8-A08A-95DFE807C1EE}" type="pres">
      <dgm:prSet presAssocID="{EE70C6EC-598A-4E72-A562-93382962B2E5}" presName="textNode" presStyleLbl="node1" presStyleIdx="2" presStyleCnt="4" custScaleX="116932" custScaleY="220497">
        <dgm:presLayoutVars>
          <dgm:bulletEnabled val="1"/>
        </dgm:presLayoutVars>
      </dgm:prSet>
      <dgm:spPr/>
    </dgm:pt>
    <dgm:pt modelId="{9B76FECF-105D-48C5-9EEF-6979B050B7DE}" type="pres">
      <dgm:prSet presAssocID="{00CA9889-5EBA-43C8-BD0B-C74FE4ECF25F}" presName="sibTrans" presStyleCnt="0"/>
      <dgm:spPr/>
    </dgm:pt>
    <dgm:pt modelId="{9F5131DA-51D7-41BF-9A99-F413BFD33235}" type="pres">
      <dgm:prSet presAssocID="{C1152488-3E63-4CC4-A32B-C83F0B3505C2}" presName="textNode" presStyleLbl="node1" presStyleIdx="3" presStyleCnt="4" custScaleX="113488" custScaleY="2208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71F4665-737A-4329-84AA-4606C3D13DE0}" srcId="{E65A9C13-6EC2-4D2E-8B1E-41DCC8506E8B}" destId="{4A580108-1C4D-4E32-8E83-A28117F9FF81}" srcOrd="0" destOrd="0" parTransId="{ED13B91B-B82D-4C21-B3DA-DF550ECA2F97}" sibTransId="{860E4C36-C406-44AF-AEF0-3F614AD281C3}"/>
    <dgm:cxn modelId="{8FF66FAA-FF0A-4199-8932-AD22EA7D5EA9}" type="presOf" srcId="{E65A9C13-6EC2-4D2E-8B1E-41DCC8506E8B}" destId="{EFA8A771-C30D-40DF-B868-6201193E5806}" srcOrd="0" destOrd="0" presId="urn:microsoft.com/office/officeart/2005/8/layout/hProcess9"/>
    <dgm:cxn modelId="{8186202B-6FBC-474C-8AAA-B06988920100}" srcId="{E65A9C13-6EC2-4D2E-8B1E-41DCC8506E8B}" destId="{EE70C6EC-598A-4E72-A562-93382962B2E5}" srcOrd="2" destOrd="0" parTransId="{95F63C7F-F6E9-4D7B-8335-2512F4EDF100}" sibTransId="{00CA9889-5EBA-43C8-BD0B-C74FE4ECF25F}"/>
    <dgm:cxn modelId="{4C2AFF1A-1592-40F1-A742-8AE8B3AEF8EE}" type="presOf" srcId="{EE70C6EC-598A-4E72-A562-93382962B2E5}" destId="{C25500C6-8CBF-4CD8-A08A-95DFE807C1EE}" srcOrd="0" destOrd="0" presId="urn:microsoft.com/office/officeart/2005/8/layout/hProcess9"/>
    <dgm:cxn modelId="{0CF71988-1291-4BB0-9FCD-290E5C7825FC}" type="presOf" srcId="{4BFDDAF2-E775-4FBB-948B-4C89ECA9C5F6}" destId="{5F1DB592-337D-4A04-A62C-A3B901F6CE33}" srcOrd="0" destOrd="0" presId="urn:microsoft.com/office/officeart/2005/8/layout/hProcess9"/>
    <dgm:cxn modelId="{5A1F3386-93AD-4708-9792-E1A49590BAD6}" srcId="{E65A9C13-6EC2-4D2E-8B1E-41DCC8506E8B}" destId="{4BFDDAF2-E775-4FBB-948B-4C89ECA9C5F6}" srcOrd="1" destOrd="0" parTransId="{E7A7ED9E-D8BF-4ED4-864A-D096A18576C3}" sibTransId="{AB14C73C-D51C-4030-A81D-1495DB5151EB}"/>
    <dgm:cxn modelId="{B7FDA001-E42B-49EA-9007-9B617FBE28CD}" type="presOf" srcId="{C1152488-3E63-4CC4-A32B-C83F0B3505C2}" destId="{9F5131DA-51D7-41BF-9A99-F413BFD33235}" srcOrd="0" destOrd="0" presId="urn:microsoft.com/office/officeart/2005/8/layout/hProcess9"/>
    <dgm:cxn modelId="{9C8CE2DA-49AD-4598-B281-88452AA38600}" type="presOf" srcId="{4A580108-1C4D-4E32-8E83-A28117F9FF81}" destId="{B2486199-2C50-4893-9DF7-F9073E7183E0}" srcOrd="0" destOrd="0" presId="urn:microsoft.com/office/officeart/2005/8/layout/hProcess9"/>
    <dgm:cxn modelId="{7453F632-8E6F-4056-ABAB-07D7636EB4BC}" srcId="{E65A9C13-6EC2-4D2E-8B1E-41DCC8506E8B}" destId="{C1152488-3E63-4CC4-A32B-C83F0B3505C2}" srcOrd="3" destOrd="0" parTransId="{EC2740A5-C436-4839-909B-D56581CB6C3F}" sibTransId="{2CC54814-5FE5-45EA-B760-A522BDC60AC6}"/>
    <dgm:cxn modelId="{AFA6E4B0-DD4B-4D70-B63E-DC496F328C34}" type="presParOf" srcId="{EFA8A771-C30D-40DF-B868-6201193E5806}" destId="{C68F94DB-EB35-4246-9867-A38DE8534640}" srcOrd="0" destOrd="0" presId="urn:microsoft.com/office/officeart/2005/8/layout/hProcess9"/>
    <dgm:cxn modelId="{AD823BFD-5DA2-4A4D-93D3-F07A443D26A5}" type="presParOf" srcId="{EFA8A771-C30D-40DF-B868-6201193E5806}" destId="{DE7FD5FA-18F5-49BF-8087-2D50C540BAB5}" srcOrd="1" destOrd="0" presId="urn:microsoft.com/office/officeart/2005/8/layout/hProcess9"/>
    <dgm:cxn modelId="{84D5B3B4-9733-4F41-996A-8A9C41C554EF}" type="presParOf" srcId="{DE7FD5FA-18F5-49BF-8087-2D50C540BAB5}" destId="{B2486199-2C50-4893-9DF7-F9073E7183E0}" srcOrd="0" destOrd="0" presId="urn:microsoft.com/office/officeart/2005/8/layout/hProcess9"/>
    <dgm:cxn modelId="{3C555C59-596E-4375-9B11-1201BE233970}" type="presParOf" srcId="{DE7FD5FA-18F5-49BF-8087-2D50C540BAB5}" destId="{905C6729-B07D-441E-B072-61EB2E82E172}" srcOrd="1" destOrd="0" presId="urn:microsoft.com/office/officeart/2005/8/layout/hProcess9"/>
    <dgm:cxn modelId="{14622972-BCFF-4CF0-870B-349BF973BB42}" type="presParOf" srcId="{DE7FD5FA-18F5-49BF-8087-2D50C540BAB5}" destId="{5F1DB592-337D-4A04-A62C-A3B901F6CE33}" srcOrd="2" destOrd="0" presId="urn:microsoft.com/office/officeart/2005/8/layout/hProcess9"/>
    <dgm:cxn modelId="{F996323B-21F2-4CC6-AAA9-931364CD62E1}" type="presParOf" srcId="{DE7FD5FA-18F5-49BF-8087-2D50C540BAB5}" destId="{EB8AE80D-F669-4354-8542-6DABC3EED300}" srcOrd="3" destOrd="0" presId="urn:microsoft.com/office/officeart/2005/8/layout/hProcess9"/>
    <dgm:cxn modelId="{ACED5DFA-5B37-4F4F-841A-CEA0F42F9E68}" type="presParOf" srcId="{DE7FD5FA-18F5-49BF-8087-2D50C540BAB5}" destId="{C25500C6-8CBF-4CD8-A08A-95DFE807C1EE}" srcOrd="4" destOrd="0" presId="urn:microsoft.com/office/officeart/2005/8/layout/hProcess9"/>
    <dgm:cxn modelId="{93F2AF25-9ACD-4AC2-9665-22B7B55A74E1}" type="presParOf" srcId="{DE7FD5FA-18F5-49BF-8087-2D50C540BAB5}" destId="{9B76FECF-105D-48C5-9EEF-6979B050B7DE}" srcOrd="5" destOrd="0" presId="urn:microsoft.com/office/officeart/2005/8/layout/hProcess9"/>
    <dgm:cxn modelId="{3C2C0EE1-BCDD-4B36-A88B-3B573E76A47C}" type="presParOf" srcId="{DE7FD5FA-18F5-49BF-8087-2D50C540BAB5}" destId="{9F5131DA-51D7-41BF-9A99-F413BFD3323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7FF0B-B426-45DE-99C4-08F06CF3B3E6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D988F8EF-3F5F-4C19-858F-57E473C7E39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dirty="0" smtClean="0"/>
            <a:t>Загальні відомості</a:t>
          </a:r>
          <a:endParaRPr lang="uk-UA" dirty="0"/>
        </a:p>
      </dgm:t>
    </dgm:pt>
    <dgm:pt modelId="{B5271862-DE54-47AE-B288-9E33374A5753}" type="parTrans" cxnId="{F6478E6B-422E-4D33-99BC-A531C1F2C43A}">
      <dgm:prSet/>
      <dgm:spPr/>
      <dgm:t>
        <a:bodyPr/>
        <a:lstStyle/>
        <a:p>
          <a:endParaRPr lang="uk-UA"/>
        </a:p>
      </dgm:t>
    </dgm:pt>
    <dgm:pt modelId="{110D7B96-E705-4FCF-A0E7-A4868E88A42A}" type="sibTrans" cxnId="{F6478E6B-422E-4D33-99BC-A531C1F2C43A}">
      <dgm:prSet/>
      <dgm:spPr/>
      <dgm:t>
        <a:bodyPr/>
        <a:lstStyle/>
        <a:p>
          <a:endParaRPr lang="uk-UA"/>
        </a:p>
      </dgm:t>
    </dgm:pt>
    <dgm:pt modelId="{E5924740-7484-4451-8C14-1771D617924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Виховні завдання класного керівника</a:t>
          </a:r>
          <a:endParaRPr lang="uk-UA" dirty="0"/>
        </a:p>
      </dgm:t>
    </dgm:pt>
    <dgm:pt modelId="{CA617842-C16D-408A-AC24-8E06E834B3CB}" type="parTrans" cxnId="{69A718E0-6143-4CC6-9081-6B06BA27B8F8}">
      <dgm:prSet/>
      <dgm:spPr/>
      <dgm:t>
        <a:bodyPr/>
        <a:lstStyle/>
        <a:p>
          <a:endParaRPr lang="uk-UA"/>
        </a:p>
      </dgm:t>
    </dgm:pt>
    <dgm:pt modelId="{FB2FD3C0-186A-448D-888D-AAFA5125F004}" type="sibTrans" cxnId="{69A718E0-6143-4CC6-9081-6B06BA27B8F8}">
      <dgm:prSet/>
      <dgm:spPr/>
      <dgm:t>
        <a:bodyPr/>
        <a:lstStyle/>
        <a:p>
          <a:endParaRPr lang="uk-UA"/>
        </a:p>
      </dgm:t>
    </dgm:pt>
    <dgm:pt modelId="{31531F24-C1CE-47F2-AE02-2A3B50F6104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dirty="0" smtClean="0"/>
            <a:t>Світ виховних технологій</a:t>
          </a:r>
          <a:endParaRPr lang="uk-UA" dirty="0"/>
        </a:p>
      </dgm:t>
    </dgm:pt>
    <dgm:pt modelId="{905BA461-0CD7-49B0-AA94-85679930D61F}" type="parTrans" cxnId="{C3B8AC78-7BAC-4149-A6C7-53D846884793}">
      <dgm:prSet/>
      <dgm:spPr/>
      <dgm:t>
        <a:bodyPr/>
        <a:lstStyle/>
        <a:p>
          <a:endParaRPr lang="uk-UA"/>
        </a:p>
      </dgm:t>
    </dgm:pt>
    <dgm:pt modelId="{8B16FA1F-E039-4367-9A89-3CB383889959}" type="sibTrans" cxnId="{C3B8AC78-7BAC-4149-A6C7-53D846884793}">
      <dgm:prSet/>
      <dgm:spPr/>
      <dgm:t>
        <a:bodyPr/>
        <a:lstStyle/>
        <a:p>
          <a:endParaRPr lang="uk-UA"/>
        </a:p>
      </dgm:t>
    </dgm:pt>
    <dgm:pt modelId="{DF282370-6EB4-45FC-AEC7-5A75A1664F7A}" type="pres">
      <dgm:prSet presAssocID="{06C7FF0B-B426-45DE-99C4-08F06CF3B3E6}" presName="linearFlow" presStyleCnt="0">
        <dgm:presLayoutVars>
          <dgm:dir/>
          <dgm:resizeHandles val="exact"/>
        </dgm:presLayoutVars>
      </dgm:prSet>
      <dgm:spPr/>
    </dgm:pt>
    <dgm:pt modelId="{21B468A0-B70F-4675-917F-30F95654EEBC}" type="pres">
      <dgm:prSet presAssocID="{D988F8EF-3F5F-4C19-858F-57E473C7E39D}" presName="composite" presStyleCnt="0"/>
      <dgm:spPr/>
    </dgm:pt>
    <dgm:pt modelId="{0721777A-DB33-44FF-B442-8DDF9B5F5995}" type="pres">
      <dgm:prSet presAssocID="{D988F8EF-3F5F-4C19-858F-57E473C7E39D}" presName="imgShp" presStyleLbl="fgImgPlace1" presStyleIdx="0" presStyleCnt="3"/>
      <dgm:spPr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3D13DC-2C78-4F68-91B5-918A4FBC0F6E}" type="pres">
      <dgm:prSet presAssocID="{D988F8EF-3F5F-4C19-858F-57E473C7E39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6E03B1-5277-402C-8588-1B48C92C2508}" type="pres">
      <dgm:prSet presAssocID="{110D7B96-E705-4FCF-A0E7-A4868E88A42A}" presName="spacing" presStyleCnt="0"/>
      <dgm:spPr/>
    </dgm:pt>
    <dgm:pt modelId="{F7856FF2-14DE-4AAC-93A3-16A86257B7E9}" type="pres">
      <dgm:prSet presAssocID="{E5924740-7484-4451-8C14-1771D6179244}" presName="composite" presStyleCnt="0"/>
      <dgm:spPr/>
    </dgm:pt>
    <dgm:pt modelId="{EC8EA016-C084-4DBA-9B2D-B437C399D3C4}" type="pres">
      <dgm:prSet presAssocID="{E5924740-7484-4451-8C14-1771D6179244}" presName="imgShp" presStyleLbl="fgImgPlace1" presStyleIdx="1" presStyleCnt="3"/>
      <dgm:spPr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FDEE61-E205-41A9-B5EA-B0A523271BA5}" type="pres">
      <dgm:prSet presAssocID="{E5924740-7484-4451-8C14-1771D617924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17EA68-0DE3-4992-B753-38758327F677}" type="pres">
      <dgm:prSet presAssocID="{FB2FD3C0-186A-448D-888D-AAFA5125F004}" presName="spacing" presStyleCnt="0"/>
      <dgm:spPr/>
    </dgm:pt>
    <dgm:pt modelId="{82F1848B-E176-4796-85B2-A78CAD16EE67}" type="pres">
      <dgm:prSet presAssocID="{31531F24-C1CE-47F2-AE02-2A3B50F61043}" presName="composite" presStyleCnt="0"/>
      <dgm:spPr/>
    </dgm:pt>
    <dgm:pt modelId="{5294AE9E-8493-45F4-ADC8-0EB757267ABA}" type="pres">
      <dgm:prSet presAssocID="{31531F24-C1CE-47F2-AE02-2A3B50F61043}" presName="imgShp" presStyleLbl="fgImgPlace1" presStyleIdx="2" presStyleCnt="3"/>
      <dgm:spPr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F83000-2332-4131-88B5-2D54FC65606E}" type="pres">
      <dgm:prSet presAssocID="{31531F24-C1CE-47F2-AE02-2A3B50F6104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7D309BB-0524-48F5-8FE6-9198C5FF4325}" type="presOf" srcId="{06C7FF0B-B426-45DE-99C4-08F06CF3B3E6}" destId="{DF282370-6EB4-45FC-AEC7-5A75A1664F7A}" srcOrd="0" destOrd="0" presId="urn:microsoft.com/office/officeart/2005/8/layout/vList3#1"/>
    <dgm:cxn modelId="{4D02D51F-B274-4793-A6CF-A9602E74A1E4}" type="presOf" srcId="{D988F8EF-3F5F-4C19-858F-57E473C7E39D}" destId="{223D13DC-2C78-4F68-91B5-918A4FBC0F6E}" srcOrd="0" destOrd="0" presId="urn:microsoft.com/office/officeart/2005/8/layout/vList3#1"/>
    <dgm:cxn modelId="{10B8CA04-0186-4C83-9B26-32CABE7149D9}" type="presOf" srcId="{E5924740-7484-4451-8C14-1771D6179244}" destId="{C0FDEE61-E205-41A9-B5EA-B0A523271BA5}" srcOrd="0" destOrd="0" presId="urn:microsoft.com/office/officeart/2005/8/layout/vList3#1"/>
    <dgm:cxn modelId="{69A718E0-6143-4CC6-9081-6B06BA27B8F8}" srcId="{06C7FF0B-B426-45DE-99C4-08F06CF3B3E6}" destId="{E5924740-7484-4451-8C14-1771D6179244}" srcOrd="1" destOrd="0" parTransId="{CA617842-C16D-408A-AC24-8E06E834B3CB}" sibTransId="{FB2FD3C0-186A-448D-888D-AAFA5125F004}"/>
    <dgm:cxn modelId="{C3B8AC78-7BAC-4149-A6C7-53D846884793}" srcId="{06C7FF0B-B426-45DE-99C4-08F06CF3B3E6}" destId="{31531F24-C1CE-47F2-AE02-2A3B50F61043}" srcOrd="2" destOrd="0" parTransId="{905BA461-0CD7-49B0-AA94-85679930D61F}" sibTransId="{8B16FA1F-E039-4367-9A89-3CB383889959}"/>
    <dgm:cxn modelId="{F6478E6B-422E-4D33-99BC-A531C1F2C43A}" srcId="{06C7FF0B-B426-45DE-99C4-08F06CF3B3E6}" destId="{D988F8EF-3F5F-4C19-858F-57E473C7E39D}" srcOrd="0" destOrd="0" parTransId="{B5271862-DE54-47AE-B288-9E33374A5753}" sibTransId="{110D7B96-E705-4FCF-A0E7-A4868E88A42A}"/>
    <dgm:cxn modelId="{3BC04EEC-6D17-4509-93AB-4AA7A2C0C21D}" type="presOf" srcId="{31531F24-C1CE-47F2-AE02-2A3B50F61043}" destId="{42F83000-2332-4131-88B5-2D54FC65606E}" srcOrd="0" destOrd="0" presId="urn:microsoft.com/office/officeart/2005/8/layout/vList3#1"/>
    <dgm:cxn modelId="{B1A21D97-42E5-4740-AC33-EAA4B607BF94}" type="presParOf" srcId="{DF282370-6EB4-45FC-AEC7-5A75A1664F7A}" destId="{21B468A0-B70F-4675-917F-30F95654EEBC}" srcOrd="0" destOrd="0" presId="urn:microsoft.com/office/officeart/2005/8/layout/vList3#1"/>
    <dgm:cxn modelId="{1BC50E49-4C33-4750-A222-B5160F20AF9C}" type="presParOf" srcId="{21B468A0-B70F-4675-917F-30F95654EEBC}" destId="{0721777A-DB33-44FF-B442-8DDF9B5F5995}" srcOrd="0" destOrd="0" presId="urn:microsoft.com/office/officeart/2005/8/layout/vList3#1"/>
    <dgm:cxn modelId="{FA36EB17-75D9-4091-A78D-69342A46E217}" type="presParOf" srcId="{21B468A0-B70F-4675-917F-30F95654EEBC}" destId="{223D13DC-2C78-4F68-91B5-918A4FBC0F6E}" srcOrd="1" destOrd="0" presId="urn:microsoft.com/office/officeart/2005/8/layout/vList3#1"/>
    <dgm:cxn modelId="{7FDFB2D5-1039-464A-825A-6BC68229189B}" type="presParOf" srcId="{DF282370-6EB4-45FC-AEC7-5A75A1664F7A}" destId="{AC6E03B1-5277-402C-8588-1B48C92C2508}" srcOrd="1" destOrd="0" presId="urn:microsoft.com/office/officeart/2005/8/layout/vList3#1"/>
    <dgm:cxn modelId="{CDE87B7D-CA76-4A76-80C6-B3084AE93727}" type="presParOf" srcId="{DF282370-6EB4-45FC-AEC7-5A75A1664F7A}" destId="{F7856FF2-14DE-4AAC-93A3-16A86257B7E9}" srcOrd="2" destOrd="0" presId="urn:microsoft.com/office/officeart/2005/8/layout/vList3#1"/>
    <dgm:cxn modelId="{A7E56DD0-73CC-41B9-8492-4F8B6B20F702}" type="presParOf" srcId="{F7856FF2-14DE-4AAC-93A3-16A86257B7E9}" destId="{EC8EA016-C084-4DBA-9B2D-B437C399D3C4}" srcOrd="0" destOrd="0" presId="urn:microsoft.com/office/officeart/2005/8/layout/vList3#1"/>
    <dgm:cxn modelId="{9705531A-1EE1-4C54-BDAF-74645FF8E833}" type="presParOf" srcId="{F7856FF2-14DE-4AAC-93A3-16A86257B7E9}" destId="{C0FDEE61-E205-41A9-B5EA-B0A523271BA5}" srcOrd="1" destOrd="0" presId="urn:microsoft.com/office/officeart/2005/8/layout/vList3#1"/>
    <dgm:cxn modelId="{F2509EAC-5DBF-43EE-826A-7D4D4E3F9254}" type="presParOf" srcId="{DF282370-6EB4-45FC-AEC7-5A75A1664F7A}" destId="{5517EA68-0DE3-4992-B753-38758327F677}" srcOrd="3" destOrd="0" presId="urn:microsoft.com/office/officeart/2005/8/layout/vList3#1"/>
    <dgm:cxn modelId="{8445DDDD-A1CA-4B39-BB29-5263B11740B5}" type="presParOf" srcId="{DF282370-6EB4-45FC-AEC7-5A75A1664F7A}" destId="{82F1848B-E176-4796-85B2-A78CAD16EE67}" srcOrd="4" destOrd="0" presId="urn:microsoft.com/office/officeart/2005/8/layout/vList3#1"/>
    <dgm:cxn modelId="{25B55822-5538-4212-BCA5-01A98A490FB9}" type="presParOf" srcId="{82F1848B-E176-4796-85B2-A78CAD16EE67}" destId="{5294AE9E-8493-45F4-ADC8-0EB757267ABA}" srcOrd="0" destOrd="0" presId="urn:microsoft.com/office/officeart/2005/8/layout/vList3#1"/>
    <dgm:cxn modelId="{BA90FED0-18F6-49D9-84FF-C0AB34ECE878}" type="presParOf" srcId="{82F1848B-E176-4796-85B2-A78CAD16EE67}" destId="{42F83000-2332-4131-88B5-2D54FC65606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FFA5F-31C7-4D92-8123-C4BB2C01AE4B}" type="doc">
      <dgm:prSet loTypeId="urn:microsoft.com/office/officeart/2005/8/layout/lProcess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A6910D9-1A8A-42A3-A10F-24BDB3578B0E}">
      <dgm:prSet phldrT="[Текст]"/>
      <dgm:spPr/>
      <dgm:t>
        <a:bodyPr/>
        <a:lstStyle/>
        <a:p>
          <a:r>
            <a:rPr lang="uk-UA" dirty="0" smtClean="0"/>
            <a:t>Громадянське виховання</a:t>
          </a:r>
          <a:endParaRPr lang="uk-UA" dirty="0"/>
        </a:p>
      </dgm:t>
    </dgm:pt>
    <dgm:pt modelId="{0116E14D-4B2C-4A09-8DD5-458744F28615}" type="parTrans" cxnId="{36CB89CA-4358-4680-B943-50DE1577035A}">
      <dgm:prSet/>
      <dgm:spPr/>
      <dgm:t>
        <a:bodyPr/>
        <a:lstStyle/>
        <a:p>
          <a:endParaRPr lang="uk-UA"/>
        </a:p>
      </dgm:t>
    </dgm:pt>
    <dgm:pt modelId="{56EFC7DE-A409-4D70-B821-25AA82B38A2F}" type="sibTrans" cxnId="{36CB89CA-4358-4680-B943-50DE1577035A}">
      <dgm:prSet/>
      <dgm:spPr/>
      <dgm:t>
        <a:bodyPr/>
        <a:lstStyle/>
        <a:p>
          <a:endParaRPr lang="uk-UA"/>
        </a:p>
      </dgm:t>
    </dgm:pt>
    <dgm:pt modelId="{9321195C-39A6-490B-8127-88069D4A5C93}">
      <dgm:prSet phldrT="[Текст]"/>
      <dgm:spPr/>
      <dgm:t>
        <a:bodyPr/>
        <a:lstStyle/>
        <a:p>
          <a:r>
            <a:rPr lang="uk-UA" dirty="0" smtClean="0"/>
            <a:t>Трудове виховання</a:t>
          </a:r>
          <a:endParaRPr lang="uk-UA" dirty="0"/>
        </a:p>
      </dgm:t>
    </dgm:pt>
    <dgm:pt modelId="{0CAEEB49-4D40-4DBA-9F3D-64C413BE0630}" type="parTrans" cxnId="{109161B2-C1A8-4509-BCFC-092FF8F3F5F9}">
      <dgm:prSet/>
      <dgm:spPr/>
      <dgm:t>
        <a:bodyPr/>
        <a:lstStyle/>
        <a:p>
          <a:endParaRPr lang="uk-UA"/>
        </a:p>
      </dgm:t>
    </dgm:pt>
    <dgm:pt modelId="{31742317-7872-4341-BC02-173D76BC0744}" type="sibTrans" cxnId="{109161B2-C1A8-4509-BCFC-092FF8F3F5F9}">
      <dgm:prSet/>
      <dgm:spPr/>
      <dgm:t>
        <a:bodyPr/>
        <a:lstStyle/>
        <a:p>
          <a:endParaRPr lang="uk-UA"/>
        </a:p>
      </dgm:t>
    </dgm:pt>
    <dgm:pt modelId="{0FE6FC4C-0014-47CB-8403-2D940BB9E7BB}">
      <dgm:prSet phldrT="[Текст]"/>
      <dgm:spPr/>
      <dgm:t>
        <a:bodyPr/>
        <a:lstStyle/>
        <a:p>
          <a:r>
            <a:rPr lang="uk-UA" dirty="0" smtClean="0"/>
            <a:t>Гендерне виховання</a:t>
          </a:r>
          <a:endParaRPr lang="uk-UA" dirty="0"/>
        </a:p>
      </dgm:t>
    </dgm:pt>
    <dgm:pt modelId="{92C00C74-E9E0-4D92-B8B5-B66D02ECC600}" type="parTrans" cxnId="{8FBD2E83-1A89-4C5C-8DED-929D4E5E5B53}">
      <dgm:prSet/>
      <dgm:spPr/>
      <dgm:t>
        <a:bodyPr/>
        <a:lstStyle/>
        <a:p>
          <a:endParaRPr lang="uk-UA"/>
        </a:p>
      </dgm:t>
    </dgm:pt>
    <dgm:pt modelId="{ACB1EDE2-F1AA-412B-AB94-EAD9488AA706}" type="sibTrans" cxnId="{8FBD2E83-1A89-4C5C-8DED-929D4E5E5B53}">
      <dgm:prSet/>
      <dgm:spPr/>
      <dgm:t>
        <a:bodyPr/>
        <a:lstStyle/>
        <a:p>
          <a:endParaRPr lang="uk-UA"/>
        </a:p>
      </dgm:t>
    </dgm:pt>
    <dgm:pt modelId="{856F2970-06F9-4A3E-ACE0-6160F63E84B6}">
      <dgm:prSet phldrT="[Текст]"/>
      <dgm:spPr/>
      <dgm:t>
        <a:bodyPr/>
        <a:lstStyle/>
        <a:p>
          <a:r>
            <a:rPr lang="uk-UA" dirty="0" smtClean="0"/>
            <a:t>Інтелектуальне виховання</a:t>
          </a:r>
          <a:endParaRPr lang="uk-UA" dirty="0"/>
        </a:p>
      </dgm:t>
    </dgm:pt>
    <dgm:pt modelId="{7721EE3D-4992-4297-8772-A352E34C1A71}" type="parTrans" cxnId="{1565CA59-9685-4DA2-AF32-D3C5156C8FB8}">
      <dgm:prSet/>
      <dgm:spPr/>
      <dgm:t>
        <a:bodyPr/>
        <a:lstStyle/>
        <a:p>
          <a:endParaRPr lang="uk-UA"/>
        </a:p>
      </dgm:t>
    </dgm:pt>
    <dgm:pt modelId="{61C9C76F-871B-4F29-A90B-4EE19A6AEE9D}" type="sibTrans" cxnId="{1565CA59-9685-4DA2-AF32-D3C5156C8FB8}">
      <dgm:prSet/>
      <dgm:spPr/>
      <dgm:t>
        <a:bodyPr/>
        <a:lstStyle/>
        <a:p>
          <a:endParaRPr lang="uk-UA"/>
        </a:p>
      </dgm:t>
    </dgm:pt>
    <dgm:pt modelId="{A9F71FEA-002C-4715-866C-16F19A676701}">
      <dgm:prSet phldrT="[Текст]"/>
      <dgm:spPr/>
      <dgm:t>
        <a:bodyPr/>
        <a:lstStyle/>
        <a:p>
          <a:r>
            <a:rPr lang="uk-UA" dirty="0" smtClean="0"/>
            <a:t>Художньо-естетичне</a:t>
          </a:r>
          <a:endParaRPr lang="uk-UA" dirty="0"/>
        </a:p>
      </dgm:t>
    </dgm:pt>
    <dgm:pt modelId="{7EBB5BEC-B365-46B2-A97E-1D8EF092C2B4}" type="parTrans" cxnId="{0F019F8C-38DD-478E-B59A-98AE33AE8A28}">
      <dgm:prSet/>
      <dgm:spPr/>
      <dgm:t>
        <a:bodyPr/>
        <a:lstStyle/>
        <a:p>
          <a:endParaRPr lang="uk-UA"/>
        </a:p>
      </dgm:t>
    </dgm:pt>
    <dgm:pt modelId="{1340C386-CE80-4C13-A8D0-4E26F3AC01D8}" type="sibTrans" cxnId="{0F019F8C-38DD-478E-B59A-98AE33AE8A28}">
      <dgm:prSet/>
      <dgm:spPr/>
      <dgm:t>
        <a:bodyPr/>
        <a:lstStyle/>
        <a:p>
          <a:endParaRPr lang="uk-UA"/>
        </a:p>
      </dgm:t>
    </dgm:pt>
    <dgm:pt modelId="{CBAC70C7-6F93-4EB9-82E4-3A64572229CB}">
      <dgm:prSet phldrT="[Текст]"/>
      <dgm:spPr/>
      <dgm:t>
        <a:bodyPr/>
        <a:lstStyle/>
        <a:p>
          <a:r>
            <a:rPr lang="uk-UA" dirty="0" smtClean="0"/>
            <a:t>Екологічне виховання</a:t>
          </a:r>
          <a:endParaRPr lang="uk-UA" dirty="0"/>
        </a:p>
      </dgm:t>
    </dgm:pt>
    <dgm:pt modelId="{37EFC1AC-BE0E-42C3-97A5-5C2E5587EC95}" type="parTrans" cxnId="{CB76ACF2-AA2C-44C4-8D85-C096812C9FD2}">
      <dgm:prSet/>
      <dgm:spPr/>
      <dgm:t>
        <a:bodyPr/>
        <a:lstStyle/>
        <a:p>
          <a:endParaRPr lang="uk-UA"/>
        </a:p>
      </dgm:t>
    </dgm:pt>
    <dgm:pt modelId="{06D4089D-E74F-4A16-B548-DFD1705C09DC}" type="sibTrans" cxnId="{CB76ACF2-AA2C-44C4-8D85-C096812C9FD2}">
      <dgm:prSet/>
      <dgm:spPr/>
      <dgm:t>
        <a:bodyPr/>
        <a:lstStyle/>
        <a:p>
          <a:endParaRPr lang="uk-UA"/>
        </a:p>
      </dgm:t>
    </dgm:pt>
    <dgm:pt modelId="{23BC376C-6D50-4B75-A83B-E7D8F0F85011}">
      <dgm:prSet phldrT="[Текст]"/>
      <dgm:spPr/>
      <dgm:t>
        <a:bodyPr/>
        <a:lstStyle/>
        <a:p>
          <a:r>
            <a:rPr lang="uk-UA" dirty="0" smtClean="0"/>
            <a:t>Духовно-моральне виховання</a:t>
          </a:r>
          <a:endParaRPr lang="uk-UA" dirty="0"/>
        </a:p>
      </dgm:t>
    </dgm:pt>
    <dgm:pt modelId="{FF3FE952-C05D-485F-9206-B77BA3E38544}" type="parTrans" cxnId="{63F66729-AF0C-4F37-A2D6-B17D7197557F}">
      <dgm:prSet/>
      <dgm:spPr/>
      <dgm:t>
        <a:bodyPr/>
        <a:lstStyle/>
        <a:p>
          <a:endParaRPr lang="uk-UA"/>
        </a:p>
      </dgm:t>
    </dgm:pt>
    <dgm:pt modelId="{27972070-9166-4EAB-B155-66C483B47981}" type="sibTrans" cxnId="{63F66729-AF0C-4F37-A2D6-B17D7197557F}">
      <dgm:prSet/>
      <dgm:spPr/>
      <dgm:t>
        <a:bodyPr/>
        <a:lstStyle/>
        <a:p>
          <a:endParaRPr lang="uk-UA"/>
        </a:p>
      </dgm:t>
    </dgm:pt>
    <dgm:pt modelId="{32852C50-7098-4D84-A3EF-FB0054881AD7}">
      <dgm:prSet phldrT="[Текст]"/>
      <dgm:spPr/>
      <dgm:t>
        <a:bodyPr/>
        <a:lstStyle/>
        <a:p>
          <a:r>
            <a:rPr lang="uk-UA" dirty="0" smtClean="0"/>
            <a:t>Правове виховання</a:t>
          </a:r>
          <a:endParaRPr lang="uk-UA" dirty="0"/>
        </a:p>
      </dgm:t>
    </dgm:pt>
    <dgm:pt modelId="{520B2A23-F53C-4851-9D3A-B555A807F1BF}" type="parTrans" cxnId="{FC8B0E96-E0D3-4506-B2AF-3A6705D5D89E}">
      <dgm:prSet/>
      <dgm:spPr/>
      <dgm:t>
        <a:bodyPr/>
        <a:lstStyle/>
        <a:p>
          <a:endParaRPr lang="uk-UA"/>
        </a:p>
      </dgm:t>
    </dgm:pt>
    <dgm:pt modelId="{A476E5E0-21E2-4B97-A6A9-2EAF98FC3D72}" type="sibTrans" cxnId="{FC8B0E96-E0D3-4506-B2AF-3A6705D5D89E}">
      <dgm:prSet/>
      <dgm:spPr/>
      <dgm:t>
        <a:bodyPr/>
        <a:lstStyle/>
        <a:p>
          <a:endParaRPr lang="uk-UA"/>
        </a:p>
      </dgm:t>
    </dgm:pt>
    <dgm:pt modelId="{20C71D91-89ED-449F-A828-896CC1773E77}">
      <dgm:prSet phldrT="[Текст]"/>
      <dgm:spPr/>
      <dgm:t>
        <a:bodyPr/>
        <a:lstStyle/>
        <a:p>
          <a:r>
            <a:rPr lang="uk-UA" dirty="0" smtClean="0"/>
            <a:t>Фізичне виховання</a:t>
          </a:r>
          <a:endParaRPr lang="uk-UA" dirty="0"/>
        </a:p>
      </dgm:t>
    </dgm:pt>
    <dgm:pt modelId="{84F8D234-C4B1-4952-821B-D4BA6E10CCDA}" type="parTrans" cxnId="{773713CB-8744-4BC4-8B09-2507D280C1CE}">
      <dgm:prSet/>
      <dgm:spPr/>
      <dgm:t>
        <a:bodyPr/>
        <a:lstStyle/>
        <a:p>
          <a:endParaRPr lang="uk-UA"/>
        </a:p>
      </dgm:t>
    </dgm:pt>
    <dgm:pt modelId="{D4D852FD-CD69-4838-9E78-8BCADF821843}" type="sibTrans" cxnId="{773713CB-8744-4BC4-8B09-2507D280C1CE}">
      <dgm:prSet/>
      <dgm:spPr/>
      <dgm:t>
        <a:bodyPr/>
        <a:lstStyle/>
        <a:p>
          <a:endParaRPr lang="uk-UA"/>
        </a:p>
      </dgm:t>
    </dgm:pt>
    <dgm:pt modelId="{8DFCF934-6192-47F2-9861-4994B47A934B}" type="pres">
      <dgm:prSet presAssocID="{89AFFA5F-31C7-4D92-8123-C4BB2C01AE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3B2AFF8-B927-4B1B-9F60-A16C722E64B6}" type="pres">
      <dgm:prSet presAssocID="{0A6910D9-1A8A-42A3-A10F-24BDB3578B0E}" presName="compNode" presStyleCnt="0"/>
      <dgm:spPr/>
    </dgm:pt>
    <dgm:pt modelId="{3063C187-1117-4BEE-96DC-96397757C1A6}" type="pres">
      <dgm:prSet presAssocID="{0A6910D9-1A8A-42A3-A10F-24BDB3578B0E}" presName="aNode" presStyleLbl="bgShp" presStyleIdx="0" presStyleCnt="3"/>
      <dgm:spPr/>
      <dgm:t>
        <a:bodyPr/>
        <a:lstStyle/>
        <a:p>
          <a:endParaRPr lang="uk-UA"/>
        </a:p>
      </dgm:t>
    </dgm:pt>
    <dgm:pt modelId="{36FB28C7-0FEC-4D3F-BB4A-9BA9184A52DA}" type="pres">
      <dgm:prSet presAssocID="{0A6910D9-1A8A-42A3-A10F-24BDB3578B0E}" presName="textNode" presStyleLbl="bgShp" presStyleIdx="0" presStyleCnt="3"/>
      <dgm:spPr/>
      <dgm:t>
        <a:bodyPr/>
        <a:lstStyle/>
        <a:p>
          <a:endParaRPr lang="uk-UA"/>
        </a:p>
      </dgm:t>
    </dgm:pt>
    <dgm:pt modelId="{0EEAD803-B1E5-4D69-B68F-10F6E98D365B}" type="pres">
      <dgm:prSet presAssocID="{0A6910D9-1A8A-42A3-A10F-24BDB3578B0E}" presName="compChildNode" presStyleCnt="0"/>
      <dgm:spPr/>
    </dgm:pt>
    <dgm:pt modelId="{2626188A-CE63-4179-8789-29FDDAAC4222}" type="pres">
      <dgm:prSet presAssocID="{0A6910D9-1A8A-42A3-A10F-24BDB3578B0E}" presName="theInnerList" presStyleCnt="0"/>
      <dgm:spPr/>
    </dgm:pt>
    <dgm:pt modelId="{5D8CE29A-AFB4-4D52-A73E-E1E112DC8DCA}" type="pres">
      <dgm:prSet presAssocID="{9321195C-39A6-490B-8127-88069D4A5C9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8FEA8D-4333-4396-AF77-9E69C532EEBA}" type="pres">
      <dgm:prSet presAssocID="{9321195C-39A6-490B-8127-88069D4A5C93}" presName="aSpace2" presStyleCnt="0"/>
      <dgm:spPr/>
    </dgm:pt>
    <dgm:pt modelId="{3791FC1A-9DB1-4E83-9133-987B64666F60}" type="pres">
      <dgm:prSet presAssocID="{0FE6FC4C-0014-47CB-8403-2D940BB9E7B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164623-E35C-4E47-995B-A43E4EB4D08D}" type="pres">
      <dgm:prSet presAssocID="{0A6910D9-1A8A-42A3-A10F-24BDB3578B0E}" presName="aSpace" presStyleCnt="0"/>
      <dgm:spPr/>
    </dgm:pt>
    <dgm:pt modelId="{5DF77F4D-33BA-4F70-8173-13AFEF745822}" type="pres">
      <dgm:prSet presAssocID="{856F2970-06F9-4A3E-ACE0-6160F63E84B6}" presName="compNode" presStyleCnt="0"/>
      <dgm:spPr/>
    </dgm:pt>
    <dgm:pt modelId="{AB8E73FE-DAFC-45E4-9D9E-6322B87DC4DB}" type="pres">
      <dgm:prSet presAssocID="{856F2970-06F9-4A3E-ACE0-6160F63E84B6}" presName="aNode" presStyleLbl="bgShp" presStyleIdx="1" presStyleCnt="3"/>
      <dgm:spPr/>
      <dgm:t>
        <a:bodyPr/>
        <a:lstStyle/>
        <a:p>
          <a:endParaRPr lang="uk-UA"/>
        </a:p>
      </dgm:t>
    </dgm:pt>
    <dgm:pt modelId="{25363E07-BD96-44EA-A39C-A2952D2C0361}" type="pres">
      <dgm:prSet presAssocID="{856F2970-06F9-4A3E-ACE0-6160F63E84B6}" presName="textNode" presStyleLbl="bgShp" presStyleIdx="1" presStyleCnt="3"/>
      <dgm:spPr/>
      <dgm:t>
        <a:bodyPr/>
        <a:lstStyle/>
        <a:p>
          <a:endParaRPr lang="uk-UA"/>
        </a:p>
      </dgm:t>
    </dgm:pt>
    <dgm:pt modelId="{86F1FC76-D2DD-43F8-875C-D4393EDC81A5}" type="pres">
      <dgm:prSet presAssocID="{856F2970-06F9-4A3E-ACE0-6160F63E84B6}" presName="compChildNode" presStyleCnt="0"/>
      <dgm:spPr/>
    </dgm:pt>
    <dgm:pt modelId="{4E5FA86C-E239-454C-94DE-C78C5AFE1897}" type="pres">
      <dgm:prSet presAssocID="{856F2970-06F9-4A3E-ACE0-6160F63E84B6}" presName="theInnerList" presStyleCnt="0"/>
      <dgm:spPr/>
    </dgm:pt>
    <dgm:pt modelId="{5E0B0231-7103-4EE7-8609-1CF07EEF396E}" type="pres">
      <dgm:prSet presAssocID="{A9F71FEA-002C-4715-866C-16F19A67670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E509C0-62E7-4154-8E10-B100E6E8D02D}" type="pres">
      <dgm:prSet presAssocID="{A9F71FEA-002C-4715-866C-16F19A676701}" presName="aSpace2" presStyleCnt="0"/>
      <dgm:spPr/>
    </dgm:pt>
    <dgm:pt modelId="{D2923B43-DAF7-4D3D-9479-473574EFEE13}" type="pres">
      <dgm:prSet presAssocID="{CBAC70C7-6F93-4EB9-82E4-3A64572229C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F140A4-3F47-4A9D-9F76-14F88D8202F0}" type="pres">
      <dgm:prSet presAssocID="{856F2970-06F9-4A3E-ACE0-6160F63E84B6}" presName="aSpace" presStyleCnt="0"/>
      <dgm:spPr/>
    </dgm:pt>
    <dgm:pt modelId="{BC74D396-8C35-4F51-B7E9-97280C658A0F}" type="pres">
      <dgm:prSet presAssocID="{23BC376C-6D50-4B75-A83B-E7D8F0F85011}" presName="compNode" presStyleCnt="0"/>
      <dgm:spPr/>
    </dgm:pt>
    <dgm:pt modelId="{A19CA1B4-78D9-4947-AE62-74DCE8117134}" type="pres">
      <dgm:prSet presAssocID="{23BC376C-6D50-4B75-A83B-E7D8F0F85011}" presName="aNode" presStyleLbl="bgShp" presStyleIdx="2" presStyleCnt="3"/>
      <dgm:spPr/>
      <dgm:t>
        <a:bodyPr/>
        <a:lstStyle/>
        <a:p>
          <a:endParaRPr lang="uk-UA"/>
        </a:p>
      </dgm:t>
    </dgm:pt>
    <dgm:pt modelId="{36AB0C5D-509D-4BD5-8796-30073185AE61}" type="pres">
      <dgm:prSet presAssocID="{23BC376C-6D50-4B75-A83B-E7D8F0F85011}" presName="textNode" presStyleLbl="bgShp" presStyleIdx="2" presStyleCnt="3"/>
      <dgm:spPr/>
      <dgm:t>
        <a:bodyPr/>
        <a:lstStyle/>
        <a:p>
          <a:endParaRPr lang="uk-UA"/>
        </a:p>
      </dgm:t>
    </dgm:pt>
    <dgm:pt modelId="{A7895AF0-5235-4D37-BDB8-6441EFCB4EAD}" type="pres">
      <dgm:prSet presAssocID="{23BC376C-6D50-4B75-A83B-E7D8F0F85011}" presName="compChildNode" presStyleCnt="0"/>
      <dgm:spPr/>
    </dgm:pt>
    <dgm:pt modelId="{68A942AA-CF4B-4BD3-BF61-B04E426F26B6}" type="pres">
      <dgm:prSet presAssocID="{23BC376C-6D50-4B75-A83B-E7D8F0F85011}" presName="theInnerList" presStyleCnt="0"/>
      <dgm:spPr/>
    </dgm:pt>
    <dgm:pt modelId="{FAC390E0-57CC-483C-84DC-F963029CCAA6}" type="pres">
      <dgm:prSet presAssocID="{32852C50-7098-4D84-A3EF-FB0054881AD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90FA54-765A-4D6E-9764-5821F5D73D0A}" type="pres">
      <dgm:prSet presAssocID="{32852C50-7098-4D84-A3EF-FB0054881AD7}" presName="aSpace2" presStyleCnt="0"/>
      <dgm:spPr/>
    </dgm:pt>
    <dgm:pt modelId="{BACEFBA7-2115-4812-8FA8-424C84366E2D}" type="pres">
      <dgm:prSet presAssocID="{20C71D91-89ED-449F-A828-896CC1773E7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BD2E83-1A89-4C5C-8DED-929D4E5E5B53}" srcId="{0A6910D9-1A8A-42A3-A10F-24BDB3578B0E}" destId="{0FE6FC4C-0014-47CB-8403-2D940BB9E7BB}" srcOrd="1" destOrd="0" parTransId="{92C00C74-E9E0-4D92-B8B5-B66D02ECC600}" sibTransId="{ACB1EDE2-F1AA-412B-AB94-EAD9488AA706}"/>
    <dgm:cxn modelId="{DA7CD693-30ED-4D2A-A892-86C0CFD33295}" type="presOf" srcId="{0A6910D9-1A8A-42A3-A10F-24BDB3578B0E}" destId="{3063C187-1117-4BEE-96DC-96397757C1A6}" srcOrd="0" destOrd="0" presId="urn:microsoft.com/office/officeart/2005/8/layout/lProcess2"/>
    <dgm:cxn modelId="{964C9DD3-94A9-4215-B6DC-EE2C0FB06BA6}" type="presOf" srcId="{A9F71FEA-002C-4715-866C-16F19A676701}" destId="{5E0B0231-7103-4EE7-8609-1CF07EEF396E}" srcOrd="0" destOrd="0" presId="urn:microsoft.com/office/officeart/2005/8/layout/lProcess2"/>
    <dgm:cxn modelId="{D197DC6A-AE6D-4AC1-8148-1C67A1C8E856}" type="presOf" srcId="{CBAC70C7-6F93-4EB9-82E4-3A64572229CB}" destId="{D2923B43-DAF7-4D3D-9479-473574EFEE13}" srcOrd="0" destOrd="0" presId="urn:microsoft.com/office/officeart/2005/8/layout/lProcess2"/>
    <dgm:cxn modelId="{63F66729-AF0C-4F37-A2D6-B17D7197557F}" srcId="{89AFFA5F-31C7-4D92-8123-C4BB2C01AE4B}" destId="{23BC376C-6D50-4B75-A83B-E7D8F0F85011}" srcOrd="2" destOrd="0" parTransId="{FF3FE952-C05D-485F-9206-B77BA3E38544}" sibTransId="{27972070-9166-4EAB-B155-66C483B47981}"/>
    <dgm:cxn modelId="{FC8B0E96-E0D3-4506-B2AF-3A6705D5D89E}" srcId="{23BC376C-6D50-4B75-A83B-E7D8F0F85011}" destId="{32852C50-7098-4D84-A3EF-FB0054881AD7}" srcOrd="0" destOrd="0" parTransId="{520B2A23-F53C-4851-9D3A-B555A807F1BF}" sibTransId="{A476E5E0-21E2-4B97-A6A9-2EAF98FC3D72}"/>
    <dgm:cxn modelId="{09CDB312-E1AA-47F3-807D-A30EEBBA9665}" type="presOf" srcId="{0A6910D9-1A8A-42A3-A10F-24BDB3578B0E}" destId="{36FB28C7-0FEC-4D3F-BB4A-9BA9184A52DA}" srcOrd="1" destOrd="0" presId="urn:microsoft.com/office/officeart/2005/8/layout/lProcess2"/>
    <dgm:cxn modelId="{36CB89CA-4358-4680-B943-50DE1577035A}" srcId="{89AFFA5F-31C7-4D92-8123-C4BB2C01AE4B}" destId="{0A6910D9-1A8A-42A3-A10F-24BDB3578B0E}" srcOrd="0" destOrd="0" parTransId="{0116E14D-4B2C-4A09-8DD5-458744F28615}" sibTransId="{56EFC7DE-A409-4D70-B821-25AA82B38A2F}"/>
    <dgm:cxn modelId="{1565CA59-9685-4DA2-AF32-D3C5156C8FB8}" srcId="{89AFFA5F-31C7-4D92-8123-C4BB2C01AE4B}" destId="{856F2970-06F9-4A3E-ACE0-6160F63E84B6}" srcOrd="1" destOrd="0" parTransId="{7721EE3D-4992-4297-8772-A352E34C1A71}" sibTransId="{61C9C76F-871B-4F29-A90B-4EE19A6AEE9D}"/>
    <dgm:cxn modelId="{6D757ED8-23C4-4EE0-93BF-EC6D4DC252AC}" type="presOf" srcId="{20C71D91-89ED-449F-A828-896CC1773E77}" destId="{BACEFBA7-2115-4812-8FA8-424C84366E2D}" srcOrd="0" destOrd="0" presId="urn:microsoft.com/office/officeart/2005/8/layout/lProcess2"/>
    <dgm:cxn modelId="{773713CB-8744-4BC4-8B09-2507D280C1CE}" srcId="{23BC376C-6D50-4B75-A83B-E7D8F0F85011}" destId="{20C71D91-89ED-449F-A828-896CC1773E77}" srcOrd="1" destOrd="0" parTransId="{84F8D234-C4B1-4952-821B-D4BA6E10CCDA}" sibTransId="{D4D852FD-CD69-4838-9E78-8BCADF821843}"/>
    <dgm:cxn modelId="{C9F4997B-DE1A-435B-8447-4805A74D555B}" type="presOf" srcId="{23BC376C-6D50-4B75-A83B-E7D8F0F85011}" destId="{A19CA1B4-78D9-4947-AE62-74DCE8117134}" srcOrd="0" destOrd="0" presId="urn:microsoft.com/office/officeart/2005/8/layout/lProcess2"/>
    <dgm:cxn modelId="{109161B2-C1A8-4509-BCFC-092FF8F3F5F9}" srcId="{0A6910D9-1A8A-42A3-A10F-24BDB3578B0E}" destId="{9321195C-39A6-490B-8127-88069D4A5C93}" srcOrd="0" destOrd="0" parTransId="{0CAEEB49-4D40-4DBA-9F3D-64C413BE0630}" sibTransId="{31742317-7872-4341-BC02-173D76BC0744}"/>
    <dgm:cxn modelId="{EEFF209C-81B8-48E3-B82A-EAFF7C2041FD}" type="presOf" srcId="{23BC376C-6D50-4B75-A83B-E7D8F0F85011}" destId="{36AB0C5D-509D-4BD5-8796-30073185AE61}" srcOrd="1" destOrd="0" presId="urn:microsoft.com/office/officeart/2005/8/layout/lProcess2"/>
    <dgm:cxn modelId="{5EAD0631-FD03-43AA-ABDE-175CA4B1F981}" type="presOf" srcId="{0FE6FC4C-0014-47CB-8403-2D940BB9E7BB}" destId="{3791FC1A-9DB1-4E83-9133-987B64666F60}" srcOrd="0" destOrd="0" presId="urn:microsoft.com/office/officeart/2005/8/layout/lProcess2"/>
    <dgm:cxn modelId="{040CE8F5-8E77-4F69-B37A-A13CECB288B0}" type="presOf" srcId="{856F2970-06F9-4A3E-ACE0-6160F63E84B6}" destId="{AB8E73FE-DAFC-45E4-9D9E-6322B87DC4DB}" srcOrd="0" destOrd="0" presId="urn:microsoft.com/office/officeart/2005/8/layout/lProcess2"/>
    <dgm:cxn modelId="{977185A3-DA6F-4451-B30B-0327AB314B07}" type="presOf" srcId="{856F2970-06F9-4A3E-ACE0-6160F63E84B6}" destId="{25363E07-BD96-44EA-A39C-A2952D2C0361}" srcOrd="1" destOrd="0" presId="urn:microsoft.com/office/officeart/2005/8/layout/lProcess2"/>
    <dgm:cxn modelId="{62664E96-939F-49AA-B57F-EFE9E8E814C4}" type="presOf" srcId="{32852C50-7098-4D84-A3EF-FB0054881AD7}" destId="{FAC390E0-57CC-483C-84DC-F963029CCAA6}" srcOrd="0" destOrd="0" presId="urn:microsoft.com/office/officeart/2005/8/layout/lProcess2"/>
    <dgm:cxn modelId="{67C3E3DB-8C6C-4049-A9F8-F8CF2D219F23}" type="presOf" srcId="{89AFFA5F-31C7-4D92-8123-C4BB2C01AE4B}" destId="{8DFCF934-6192-47F2-9861-4994B47A934B}" srcOrd="0" destOrd="0" presId="urn:microsoft.com/office/officeart/2005/8/layout/lProcess2"/>
    <dgm:cxn modelId="{CB76ACF2-AA2C-44C4-8D85-C096812C9FD2}" srcId="{856F2970-06F9-4A3E-ACE0-6160F63E84B6}" destId="{CBAC70C7-6F93-4EB9-82E4-3A64572229CB}" srcOrd="1" destOrd="0" parTransId="{37EFC1AC-BE0E-42C3-97A5-5C2E5587EC95}" sibTransId="{06D4089D-E74F-4A16-B548-DFD1705C09DC}"/>
    <dgm:cxn modelId="{B462E455-0B2A-4859-99D3-B1934192E1A4}" type="presOf" srcId="{9321195C-39A6-490B-8127-88069D4A5C93}" destId="{5D8CE29A-AFB4-4D52-A73E-E1E112DC8DCA}" srcOrd="0" destOrd="0" presId="urn:microsoft.com/office/officeart/2005/8/layout/lProcess2"/>
    <dgm:cxn modelId="{0F019F8C-38DD-478E-B59A-98AE33AE8A28}" srcId="{856F2970-06F9-4A3E-ACE0-6160F63E84B6}" destId="{A9F71FEA-002C-4715-866C-16F19A676701}" srcOrd="0" destOrd="0" parTransId="{7EBB5BEC-B365-46B2-A97E-1D8EF092C2B4}" sibTransId="{1340C386-CE80-4C13-A8D0-4E26F3AC01D8}"/>
    <dgm:cxn modelId="{16AB89E9-C46E-4EC6-B0D5-2278B3E7E263}" type="presParOf" srcId="{8DFCF934-6192-47F2-9861-4994B47A934B}" destId="{B3B2AFF8-B927-4B1B-9F60-A16C722E64B6}" srcOrd="0" destOrd="0" presId="urn:microsoft.com/office/officeart/2005/8/layout/lProcess2"/>
    <dgm:cxn modelId="{E292809F-ED1E-4487-882D-F76BDF6F4D8A}" type="presParOf" srcId="{B3B2AFF8-B927-4B1B-9F60-A16C722E64B6}" destId="{3063C187-1117-4BEE-96DC-96397757C1A6}" srcOrd="0" destOrd="0" presId="urn:microsoft.com/office/officeart/2005/8/layout/lProcess2"/>
    <dgm:cxn modelId="{CFE326F6-23AA-4939-B72E-44A7A60F1919}" type="presParOf" srcId="{B3B2AFF8-B927-4B1B-9F60-A16C722E64B6}" destId="{36FB28C7-0FEC-4D3F-BB4A-9BA9184A52DA}" srcOrd="1" destOrd="0" presId="urn:microsoft.com/office/officeart/2005/8/layout/lProcess2"/>
    <dgm:cxn modelId="{44B2BBD2-1DFE-4BEF-B4E1-83D494E2E1CE}" type="presParOf" srcId="{B3B2AFF8-B927-4B1B-9F60-A16C722E64B6}" destId="{0EEAD803-B1E5-4D69-B68F-10F6E98D365B}" srcOrd="2" destOrd="0" presId="urn:microsoft.com/office/officeart/2005/8/layout/lProcess2"/>
    <dgm:cxn modelId="{5C0BBD6D-8190-4121-B262-E2317340361D}" type="presParOf" srcId="{0EEAD803-B1E5-4D69-B68F-10F6E98D365B}" destId="{2626188A-CE63-4179-8789-29FDDAAC4222}" srcOrd="0" destOrd="0" presId="urn:microsoft.com/office/officeart/2005/8/layout/lProcess2"/>
    <dgm:cxn modelId="{8248AD98-3533-4C6D-AFD7-40FA3862C254}" type="presParOf" srcId="{2626188A-CE63-4179-8789-29FDDAAC4222}" destId="{5D8CE29A-AFB4-4D52-A73E-E1E112DC8DCA}" srcOrd="0" destOrd="0" presId="urn:microsoft.com/office/officeart/2005/8/layout/lProcess2"/>
    <dgm:cxn modelId="{FC506E4F-E723-4D98-A9C2-52A89AFC3003}" type="presParOf" srcId="{2626188A-CE63-4179-8789-29FDDAAC4222}" destId="{3B8FEA8D-4333-4396-AF77-9E69C532EEBA}" srcOrd="1" destOrd="0" presId="urn:microsoft.com/office/officeart/2005/8/layout/lProcess2"/>
    <dgm:cxn modelId="{E0C131BA-782A-4A79-9BF6-C9EBF714F95A}" type="presParOf" srcId="{2626188A-CE63-4179-8789-29FDDAAC4222}" destId="{3791FC1A-9DB1-4E83-9133-987B64666F60}" srcOrd="2" destOrd="0" presId="urn:microsoft.com/office/officeart/2005/8/layout/lProcess2"/>
    <dgm:cxn modelId="{E8598B47-1909-40A6-9518-F33FE4BB1BAE}" type="presParOf" srcId="{8DFCF934-6192-47F2-9861-4994B47A934B}" destId="{40164623-E35C-4E47-995B-A43E4EB4D08D}" srcOrd="1" destOrd="0" presId="urn:microsoft.com/office/officeart/2005/8/layout/lProcess2"/>
    <dgm:cxn modelId="{34FD02C6-C8A6-4BDE-87F4-E1A7BD808212}" type="presParOf" srcId="{8DFCF934-6192-47F2-9861-4994B47A934B}" destId="{5DF77F4D-33BA-4F70-8173-13AFEF745822}" srcOrd="2" destOrd="0" presId="urn:microsoft.com/office/officeart/2005/8/layout/lProcess2"/>
    <dgm:cxn modelId="{ECB8368F-8DBC-4080-92B5-FEB19F36B544}" type="presParOf" srcId="{5DF77F4D-33BA-4F70-8173-13AFEF745822}" destId="{AB8E73FE-DAFC-45E4-9D9E-6322B87DC4DB}" srcOrd="0" destOrd="0" presId="urn:microsoft.com/office/officeart/2005/8/layout/lProcess2"/>
    <dgm:cxn modelId="{2477154D-E07F-49CE-9463-3906411A8735}" type="presParOf" srcId="{5DF77F4D-33BA-4F70-8173-13AFEF745822}" destId="{25363E07-BD96-44EA-A39C-A2952D2C0361}" srcOrd="1" destOrd="0" presId="urn:microsoft.com/office/officeart/2005/8/layout/lProcess2"/>
    <dgm:cxn modelId="{B06C547E-417B-49FE-99A4-A9806E2C7650}" type="presParOf" srcId="{5DF77F4D-33BA-4F70-8173-13AFEF745822}" destId="{86F1FC76-D2DD-43F8-875C-D4393EDC81A5}" srcOrd="2" destOrd="0" presId="urn:microsoft.com/office/officeart/2005/8/layout/lProcess2"/>
    <dgm:cxn modelId="{4D02CFF1-5465-49BF-BD7D-854116360E3A}" type="presParOf" srcId="{86F1FC76-D2DD-43F8-875C-D4393EDC81A5}" destId="{4E5FA86C-E239-454C-94DE-C78C5AFE1897}" srcOrd="0" destOrd="0" presId="urn:microsoft.com/office/officeart/2005/8/layout/lProcess2"/>
    <dgm:cxn modelId="{978C1BB6-750E-4373-BDA7-4ADE4F4C9E25}" type="presParOf" srcId="{4E5FA86C-E239-454C-94DE-C78C5AFE1897}" destId="{5E0B0231-7103-4EE7-8609-1CF07EEF396E}" srcOrd="0" destOrd="0" presId="urn:microsoft.com/office/officeart/2005/8/layout/lProcess2"/>
    <dgm:cxn modelId="{B6BFD4B8-E9BB-45DF-A3A4-F2455996AC45}" type="presParOf" srcId="{4E5FA86C-E239-454C-94DE-C78C5AFE1897}" destId="{B5E509C0-62E7-4154-8E10-B100E6E8D02D}" srcOrd="1" destOrd="0" presId="urn:microsoft.com/office/officeart/2005/8/layout/lProcess2"/>
    <dgm:cxn modelId="{3732A6F7-F087-4CA4-BFE9-B15BE0137BDD}" type="presParOf" srcId="{4E5FA86C-E239-454C-94DE-C78C5AFE1897}" destId="{D2923B43-DAF7-4D3D-9479-473574EFEE13}" srcOrd="2" destOrd="0" presId="urn:microsoft.com/office/officeart/2005/8/layout/lProcess2"/>
    <dgm:cxn modelId="{E7282583-960F-4DD2-921F-86D1659625FF}" type="presParOf" srcId="{8DFCF934-6192-47F2-9861-4994B47A934B}" destId="{4DF140A4-3F47-4A9D-9F76-14F88D8202F0}" srcOrd="3" destOrd="0" presId="urn:microsoft.com/office/officeart/2005/8/layout/lProcess2"/>
    <dgm:cxn modelId="{6C226A15-6DE0-41A6-8495-3D76F56735A2}" type="presParOf" srcId="{8DFCF934-6192-47F2-9861-4994B47A934B}" destId="{BC74D396-8C35-4F51-B7E9-97280C658A0F}" srcOrd="4" destOrd="0" presId="urn:microsoft.com/office/officeart/2005/8/layout/lProcess2"/>
    <dgm:cxn modelId="{904C468E-B2BA-49CC-BBBC-8C724D711D9E}" type="presParOf" srcId="{BC74D396-8C35-4F51-B7E9-97280C658A0F}" destId="{A19CA1B4-78D9-4947-AE62-74DCE8117134}" srcOrd="0" destOrd="0" presId="urn:microsoft.com/office/officeart/2005/8/layout/lProcess2"/>
    <dgm:cxn modelId="{00A4F6CB-6321-47A9-B8F2-455E5A27C025}" type="presParOf" srcId="{BC74D396-8C35-4F51-B7E9-97280C658A0F}" destId="{36AB0C5D-509D-4BD5-8796-30073185AE61}" srcOrd="1" destOrd="0" presId="urn:microsoft.com/office/officeart/2005/8/layout/lProcess2"/>
    <dgm:cxn modelId="{28A55199-C20A-4675-881D-2B62B577B892}" type="presParOf" srcId="{BC74D396-8C35-4F51-B7E9-97280C658A0F}" destId="{A7895AF0-5235-4D37-BDB8-6441EFCB4EAD}" srcOrd="2" destOrd="0" presId="urn:microsoft.com/office/officeart/2005/8/layout/lProcess2"/>
    <dgm:cxn modelId="{E7D1B2A9-E4B3-4AE5-BCDE-E3C150C0CDA7}" type="presParOf" srcId="{A7895AF0-5235-4D37-BDB8-6441EFCB4EAD}" destId="{68A942AA-CF4B-4BD3-BF61-B04E426F26B6}" srcOrd="0" destOrd="0" presId="urn:microsoft.com/office/officeart/2005/8/layout/lProcess2"/>
    <dgm:cxn modelId="{963AD721-5D84-4E4A-94C1-8B734D93504C}" type="presParOf" srcId="{68A942AA-CF4B-4BD3-BF61-B04E426F26B6}" destId="{FAC390E0-57CC-483C-84DC-F963029CCAA6}" srcOrd="0" destOrd="0" presId="urn:microsoft.com/office/officeart/2005/8/layout/lProcess2"/>
    <dgm:cxn modelId="{7C2D64BE-E3AE-406A-B177-0A355AF7402C}" type="presParOf" srcId="{68A942AA-CF4B-4BD3-BF61-B04E426F26B6}" destId="{7190FA54-765A-4D6E-9764-5821F5D73D0A}" srcOrd="1" destOrd="0" presId="urn:microsoft.com/office/officeart/2005/8/layout/lProcess2"/>
    <dgm:cxn modelId="{93991D1A-DC9D-44A7-8513-2E36BB6DA92C}" type="presParOf" srcId="{68A942AA-CF4B-4BD3-BF61-B04E426F26B6}" destId="{BACEFBA7-2115-4812-8FA8-424C84366E2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2E1F34-8A54-4B50-A154-BBF3208C13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F3F88E0-57B4-4FF1-806B-B0CD148765F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000" i="1" dirty="0" smtClean="0"/>
            <a:t>людьми творчими, вільними від стереотипів;</a:t>
          </a:r>
          <a:endParaRPr lang="uk-UA" sz="2000" dirty="0"/>
        </a:p>
      </dgm:t>
    </dgm:pt>
    <dgm:pt modelId="{0EDCC9B8-1977-4B3C-BEEB-137F18D1D98C}" type="parTrans" cxnId="{7A55B963-D476-4814-B3C2-3A68972BA3C7}">
      <dgm:prSet/>
      <dgm:spPr/>
      <dgm:t>
        <a:bodyPr/>
        <a:lstStyle/>
        <a:p>
          <a:endParaRPr lang="uk-UA"/>
        </a:p>
      </dgm:t>
    </dgm:pt>
    <dgm:pt modelId="{15171042-441D-4276-AA0E-D5380A893A5E}" type="sibTrans" cxnId="{7A55B963-D476-4814-B3C2-3A68972BA3C7}">
      <dgm:prSet/>
      <dgm:spPr/>
      <dgm:t>
        <a:bodyPr/>
        <a:lstStyle/>
        <a:p>
          <a:endParaRPr lang="uk-UA"/>
        </a:p>
      </dgm:t>
    </dgm:pt>
    <dgm:pt modelId="{2FC0C04F-183F-47C1-A5D6-EF4F32BF55B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000" i="1" dirty="0" smtClean="0"/>
            <a:t>людьми, які прагнуть нового та не забувають свої коріння</a:t>
          </a:r>
          <a:r>
            <a:rPr lang="uk-UA" sz="800" i="1" dirty="0" smtClean="0"/>
            <a:t>;</a:t>
          </a:r>
          <a:endParaRPr lang="uk-UA" sz="800" dirty="0"/>
        </a:p>
      </dgm:t>
    </dgm:pt>
    <dgm:pt modelId="{36A7F841-FE15-4533-A00D-D7FC4D7ECB57}" type="parTrans" cxnId="{8283BAE3-4AB3-40E1-876A-129EB72E823C}">
      <dgm:prSet/>
      <dgm:spPr/>
      <dgm:t>
        <a:bodyPr/>
        <a:lstStyle/>
        <a:p>
          <a:endParaRPr lang="uk-UA"/>
        </a:p>
      </dgm:t>
    </dgm:pt>
    <dgm:pt modelId="{FA74A0B8-B4BB-4B94-896A-8D518964C91D}" type="sibTrans" cxnId="{8283BAE3-4AB3-40E1-876A-129EB72E823C}">
      <dgm:prSet/>
      <dgm:spPr/>
      <dgm:t>
        <a:bodyPr/>
        <a:lstStyle/>
        <a:p>
          <a:endParaRPr lang="uk-UA"/>
        </a:p>
      </dgm:t>
    </dgm:pt>
    <dgm:pt modelId="{6498E627-C149-4CBD-8DBD-3E6BD0938B52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000" i="1" dirty="0" smtClean="0"/>
            <a:t> щирими, які вміють любити, дружити, будувати відносини творити;</a:t>
          </a:r>
          <a:endParaRPr lang="uk-UA" sz="2000" dirty="0"/>
        </a:p>
      </dgm:t>
    </dgm:pt>
    <dgm:pt modelId="{9E1E26EB-73BE-450C-8DF2-320D53AF776D}" type="parTrans" cxnId="{B9E16914-D675-4463-BE51-D3290F397EA3}">
      <dgm:prSet/>
      <dgm:spPr/>
      <dgm:t>
        <a:bodyPr/>
        <a:lstStyle/>
        <a:p>
          <a:endParaRPr lang="uk-UA"/>
        </a:p>
      </dgm:t>
    </dgm:pt>
    <dgm:pt modelId="{61E83B0F-19CB-44AB-A065-0ACBAEDA0A6F}" type="sibTrans" cxnId="{B9E16914-D675-4463-BE51-D3290F397EA3}">
      <dgm:prSet/>
      <dgm:spPr/>
      <dgm:t>
        <a:bodyPr/>
        <a:lstStyle/>
        <a:p>
          <a:endParaRPr lang="uk-UA"/>
        </a:p>
      </dgm:t>
    </dgm:pt>
    <dgm:pt modelId="{83FC59AD-178B-40B5-A773-E389F1FD9B8A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uk-UA" sz="2800" b="1" dirty="0" smtClean="0"/>
            <a:t>Якими я мрію бачити своїх учнів:</a:t>
          </a:r>
          <a:endParaRPr lang="uk-UA" sz="2800" dirty="0"/>
        </a:p>
      </dgm:t>
    </dgm:pt>
    <dgm:pt modelId="{7B13FBF4-80C7-4439-ACAC-3A725241895B}" type="sibTrans" cxnId="{ED4EAC0D-C0BD-4D85-AB48-6194248AE739}">
      <dgm:prSet/>
      <dgm:spPr/>
      <dgm:t>
        <a:bodyPr/>
        <a:lstStyle/>
        <a:p>
          <a:endParaRPr lang="uk-UA"/>
        </a:p>
      </dgm:t>
    </dgm:pt>
    <dgm:pt modelId="{375CE475-D506-45D8-821F-975C7FB09432}" type="parTrans" cxnId="{ED4EAC0D-C0BD-4D85-AB48-6194248AE739}">
      <dgm:prSet/>
      <dgm:spPr/>
      <dgm:t>
        <a:bodyPr/>
        <a:lstStyle/>
        <a:p>
          <a:endParaRPr lang="uk-UA"/>
        </a:p>
      </dgm:t>
    </dgm:pt>
    <dgm:pt modelId="{EB4169F5-6C8B-4DB2-8B77-D98DFE44418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uk-UA" sz="2000" i="1" dirty="0" smtClean="0"/>
            <a:t> які мають стійку життєву позицію і вміють її відстоювати;</a:t>
          </a:r>
          <a:endParaRPr lang="uk-UA" sz="2000" dirty="0"/>
        </a:p>
      </dgm:t>
    </dgm:pt>
    <dgm:pt modelId="{68D7BD1E-930C-432F-A680-A8D4C472A623}" type="sibTrans" cxnId="{6A78C2AA-A075-4A61-A368-BD32A1893778}">
      <dgm:prSet/>
      <dgm:spPr/>
      <dgm:t>
        <a:bodyPr/>
        <a:lstStyle/>
        <a:p>
          <a:endParaRPr lang="uk-UA"/>
        </a:p>
      </dgm:t>
    </dgm:pt>
    <dgm:pt modelId="{4B1F88D9-5F97-4015-B165-6BBC2D7857A0}" type="parTrans" cxnId="{6A78C2AA-A075-4A61-A368-BD32A1893778}">
      <dgm:prSet/>
      <dgm:spPr/>
      <dgm:t>
        <a:bodyPr/>
        <a:lstStyle/>
        <a:p>
          <a:endParaRPr lang="uk-UA"/>
        </a:p>
      </dgm:t>
    </dgm:pt>
    <dgm:pt modelId="{C2B5C75A-70A6-4BE8-8640-F00A35EBE021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 rtl="0"/>
          <a:r>
            <a:rPr lang="uk-UA" sz="2400" i="1" dirty="0" smtClean="0"/>
            <a:t> </a:t>
          </a:r>
          <a:r>
            <a:rPr lang="uk-UA" sz="2000" i="1" dirty="0" smtClean="0"/>
            <a:t>гідними представниками нашої Вітчизни і будуть  працювати для її процвітання.</a:t>
          </a:r>
          <a:endParaRPr lang="uk-UA" sz="2400" dirty="0"/>
        </a:p>
      </dgm:t>
    </dgm:pt>
    <dgm:pt modelId="{52D70F73-0154-4135-B872-49374BEC2192}" type="sibTrans" cxnId="{A76F2F52-3ADF-4DBD-98A3-E7FA9656EAA6}">
      <dgm:prSet/>
      <dgm:spPr/>
      <dgm:t>
        <a:bodyPr/>
        <a:lstStyle/>
        <a:p>
          <a:endParaRPr lang="uk-UA"/>
        </a:p>
      </dgm:t>
    </dgm:pt>
    <dgm:pt modelId="{AB568BB7-A508-4114-AB27-78526108F57A}" type="parTrans" cxnId="{A76F2F52-3ADF-4DBD-98A3-E7FA9656EAA6}">
      <dgm:prSet/>
      <dgm:spPr/>
      <dgm:t>
        <a:bodyPr/>
        <a:lstStyle/>
        <a:p>
          <a:endParaRPr lang="uk-UA"/>
        </a:p>
      </dgm:t>
    </dgm:pt>
    <dgm:pt modelId="{14B0B9ED-391C-4E4B-9DCE-407736DB68A2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uk-UA" dirty="0"/>
        </a:p>
      </dgm:t>
    </dgm:pt>
    <dgm:pt modelId="{51D384DF-3928-4A7B-9730-40D445720866}" type="sibTrans" cxnId="{9958838B-3C8E-4471-A814-2D01FABAD722}">
      <dgm:prSet/>
      <dgm:spPr/>
      <dgm:t>
        <a:bodyPr/>
        <a:lstStyle/>
        <a:p>
          <a:endParaRPr lang="uk-UA"/>
        </a:p>
      </dgm:t>
    </dgm:pt>
    <dgm:pt modelId="{901A875E-CA7F-4770-BC85-6A802B352E48}" type="parTrans" cxnId="{9958838B-3C8E-4471-A814-2D01FABAD722}">
      <dgm:prSet/>
      <dgm:spPr/>
      <dgm:t>
        <a:bodyPr/>
        <a:lstStyle/>
        <a:p>
          <a:endParaRPr lang="uk-UA"/>
        </a:p>
      </dgm:t>
    </dgm:pt>
    <dgm:pt modelId="{2DA5CB78-3DFA-4CF3-9238-854246919199}" type="pres">
      <dgm:prSet presAssocID="{012E1F34-8A54-4B50-A154-BBF3208C13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57398A-20A6-44A4-8281-6463C1BECFA1}" type="pres">
      <dgm:prSet presAssocID="{83FC59AD-178B-40B5-A773-E389F1FD9B8A}" presName="root" presStyleCnt="0"/>
      <dgm:spPr/>
    </dgm:pt>
    <dgm:pt modelId="{68345A27-A573-4F8C-8A9A-A7BBBCAE30D5}" type="pres">
      <dgm:prSet presAssocID="{83FC59AD-178B-40B5-A773-E389F1FD9B8A}" presName="rootComposite" presStyleCnt="0"/>
      <dgm:spPr/>
    </dgm:pt>
    <dgm:pt modelId="{85B6D17C-D32F-4960-A832-2D38CEABDDD7}" type="pres">
      <dgm:prSet presAssocID="{83FC59AD-178B-40B5-A773-E389F1FD9B8A}" presName="rootText" presStyleLbl="node1" presStyleIdx="0" presStyleCnt="2" custScaleX="756062" custScaleY="1177576"/>
      <dgm:spPr/>
      <dgm:t>
        <a:bodyPr/>
        <a:lstStyle/>
        <a:p>
          <a:endParaRPr lang="uk-UA"/>
        </a:p>
      </dgm:t>
    </dgm:pt>
    <dgm:pt modelId="{FFC579E8-C3FF-499A-AB84-1584E115895F}" type="pres">
      <dgm:prSet presAssocID="{83FC59AD-178B-40B5-A773-E389F1FD9B8A}" presName="rootConnector" presStyleLbl="node1" presStyleIdx="0" presStyleCnt="2"/>
      <dgm:spPr/>
    </dgm:pt>
    <dgm:pt modelId="{08BC0EF5-B9BA-4AE0-AE7B-7007EC3CBE4D}" type="pres">
      <dgm:prSet presAssocID="{83FC59AD-178B-40B5-A773-E389F1FD9B8A}" presName="childShape" presStyleCnt="0"/>
      <dgm:spPr/>
    </dgm:pt>
    <dgm:pt modelId="{25F865A2-1CE7-4942-AD51-FEA1421B7EA5}" type="pres">
      <dgm:prSet presAssocID="{14B0B9ED-391C-4E4B-9DCE-407736DB68A2}" presName="root" presStyleCnt="0"/>
      <dgm:spPr/>
    </dgm:pt>
    <dgm:pt modelId="{2F886E2E-2490-4B1B-9238-06041CFA1227}" type="pres">
      <dgm:prSet presAssocID="{14B0B9ED-391C-4E4B-9DCE-407736DB68A2}" presName="rootComposite" presStyleCnt="0"/>
      <dgm:spPr/>
    </dgm:pt>
    <dgm:pt modelId="{1F3A052D-7778-46D6-ABE7-12315E3E1245}" type="pres">
      <dgm:prSet presAssocID="{14B0B9ED-391C-4E4B-9DCE-407736DB68A2}" presName="rootText" presStyleLbl="node1" presStyleIdx="1" presStyleCnt="2"/>
      <dgm:spPr/>
      <dgm:t>
        <a:bodyPr/>
        <a:lstStyle/>
        <a:p>
          <a:endParaRPr lang="uk-UA"/>
        </a:p>
      </dgm:t>
    </dgm:pt>
    <dgm:pt modelId="{DFF72215-46A8-40FA-B715-01866D29DE68}" type="pres">
      <dgm:prSet presAssocID="{14B0B9ED-391C-4E4B-9DCE-407736DB68A2}" presName="rootConnector" presStyleLbl="node1" presStyleIdx="1" presStyleCnt="2"/>
      <dgm:spPr/>
    </dgm:pt>
    <dgm:pt modelId="{64FC1A21-E34D-42DF-991D-F7C485F50F42}" type="pres">
      <dgm:prSet presAssocID="{14B0B9ED-391C-4E4B-9DCE-407736DB68A2}" presName="childShape" presStyleCnt="0"/>
      <dgm:spPr/>
    </dgm:pt>
    <dgm:pt modelId="{59795BFA-796E-4E68-9366-8F6648F6229E}" type="pres">
      <dgm:prSet presAssocID="{0EDCC9B8-1977-4B3C-BEEB-137F18D1D98C}" presName="Name13" presStyleLbl="parChTrans1D2" presStyleIdx="0" presStyleCnt="5"/>
      <dgm:spPr/>
    </dgm:pt>
    <dgm:pt modelId="{5EAE72C0-B16D-4A22-AE4B-9389BDA7C432}" type="pres">
      <dgm:prSet presAssocID="{AF3F88E0-57B4-4FF1-806B-B0CD148765F6}" presName="childText" presStyleLbl="bgAcc1" presStyleIdx="0" presStyleCnt="5" custScaleX="1364562" custScaleY="596247" custLinFactX="207198" custLinFactNeighborX="300000" custLinFactNeighborY="23220">
        <dgm:presLayoutVars>
          <dgm:bulletEnabled val="1"/>
        </dgm:presLayoutVars>
      </dgm:prSet>
      <dgm:spPr/>
    </dgm:pt>
    <dgm:pt modelId="{E04E36CE-3423-443B-9538-6123165D2445}" type="pres">
      <dgm:prSet presAssocID="{36A7F841-FE15-4533-A00D-D7FC4D7ECB57}" presName="Name13" presStyleLbl="parChTrans1D2" presStyleIdx="1" presStyleCnt="5"/>
      <dgm:spPr/>
    </dgm:pt>
    <dgm:pt modelId="{714AA6DA-286B-40B4-851B-8CFCB7A521A5}" type="pres">
      <dgm:prSet presAssocID="{2FC0C04F-183F-47C1-A5D6-EF4F32BF55BD}" presName="childText" presStyleLbl="bgAcc1" presStyleIdx="1" presStyleCnt="5" custScaleX="1464566" custScaleY="679229" custLinFactX="200000" custLinFactNeighborX="245370" custLinFactNeighborY="-4476">
        <dgm:presLayoutVars>
          <dgm:bulletEnabled val="1"/>
        </dgm:presLayoutVars>
      </dgm:prSet>
      <dgm:spPr/>
    </dgm:pt>
    <dgm:pt modelId="{B67C0F4A-E794-4722-8D2A-D55938E5F813}" type="pres">
      <dgm:prSet presAssocID="{9E1E26EB-73BE-450C-8DF2-320D53AF776D}" presName="Name13" presStyleLbl="parChTrans1D2" presStyleIdx="2" presStyleCnt="5"/>
      <dgm:spPr/>
    </dgm:pt>
    <dgm:pt modelId="{4C2F9C61-1126-458B-BD82-17241858E9DF}" type="pres">
      <dgm:prSet presAssocID="{6498E627-C149-4CBD-8DBD-3E6BD0938B52}" presName="childText" presStyleLbl="bgAcc1" presStyleIdx="2" presStyleCnt="5" custScaleX="1592908" custScaleY="742594" custLinFactX="121713" custLinFactNeighborX="200000" custLinFactNeighborY="-162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CED8E2-29D0-4BE2-B5A7-00E4555EBEEC}" type="pres">
      <dgm:prSet presAssocID="{4B1F88D9-5F97-4015-B165-6BBC2D7857A0}" presName="Name13" presStyleLbl="parChTrans1D2" presStyleIdx="3" presStyleCnt="5"/>
      <dgm:spPr/>
    </dgm:pt>
    <dgm:pt modelId="{A908E478-EBCC-4AD1-8735-284B64F9A7BB}" type="pres">
      <dgm:prSet presAssocID="{EB4169F5-6C8B-4DB2-8B77-D98DFE444184}" presName="childText" presStyleLbl="bgAcc1" presStyleIdx="3" presStyleCnt="5" custScaleX="1618690" custScaleY="742332" custLinFactX="100000" custLinFactNeighborX="190799" custLinFactNeighborY="-418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DDE1CA-5CED-4324-B6E5-BE04C59D9D55}" type="pres">
      <dgm:prSet presAssocID="{AB568BB7-A508-4114-AB27-78526108F57A}" presName="Name13" presStyleLbl="parChTrans1D2" presStyleIdx="4" presStyleCnt="5"/>
      <dgm:spPr/>
    </dgm:pt>
    <dgm:pt modelId="{8C50203B-D5C6-42FE-B664-4F95E488089E}" type="pres">
      <dgm:prSet presAssocID="{C2B5C75A-70A6-4BE8-8640-F00A35EBE021}" presName="childText" presStyleLbl="bgAcc1" presStyleIdx="4" presStyleCnt="5" custScaleX="1750030" custScaleY="798556" custLinFactX="100000" custLinFactY="-16737" custLinFactNeighborX="128971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140D074-3B24-4FEB-9145-2C6730CB1D1F}" type="presOf" srcId="{AF3F88E0-57B4-4FF1-806B-B0CD148765F6}" destId="{5EAE72C0-B16D-4A22-AE4B-9389BDA7C432}" srcOrd="0" destOrd="0" presId="urn:microsoft.com/office/officeart/2005/8/layout/hierarchy3"/>
    <dgm:cxn modelId="{B9E16914-D675-4463-BE51-D3290F397EA3}" srcId="{14B0B9ED-391C-4E4B-9DCE-407736DB68A2}" destId="{6498E627-C149-4CBD-8DBD-3E6BD0938B52}" srcOrd="2" destOrd="0" parTransId="{9E1E26EB-73BE-450C-8DF2-320D53AF776D}" sibTransId="{61E83B0F-19CB-44AB-A065-0ACBAEDA0A6F}"/>
    <dgm:cxn modelId="{D904A6A7-BDBD-46EC-9BD5-1F5AAB9E4DFB}" type="presOf" srcId="{83FC59AD-178B-40B5-A773-E389F1FD9B8A}" destId="{FFC579E8-C3FF-499A-AB84-1584E115895F}" srcOrd="1" destOrd="0" presId="urn:microsoft.com/office/officeart/2005/8/layout/hierarchy3"/>
    <dgm:cxn modelId="{C44742B0-AE65-451E-BE57-F0454B4AF424}" type="presOf" srcId="{C2B5C75A-70A6-4BE8-8640-F00A35EBE021}" destId="{8C50203B-D5C6-42FE-B664-4F95E488089E}" srcOrd="0" destOrd="0" presId="urn:microsoft.com/office/officeart/2005/8/layout/hierarchy3"/>
    <dgm:cxn modelId="{149CF11A-2D8C-4EAC-9673-31422288A8F5}" type="presOf" srcId="{6498E627-C149-4CBD-8DBD-3E6BD0938B52}" destId="{4C2F9C61-1126-458B-BD82-17241858E9DF}" srcOrd="0" destOrd="0" presId="urn:microsoft.com/office/officeart/2005/8/layout/hierarchy3"/>
    <dgm:cxn modelId="{7610307E-3335-4BF8-8B28-08E744966FBA}" type="presOf" srcId="{36A7F841-FE15-4533-A00D-D7FC4D7ECB57}" destId="{E04E36CE-3423-443B-9538-6123165D2445}" srcOrd="0" destOrd="0" presId="urn:microsoft.com/office/officeart/2005/8/layout/hierarchy3"/>
    <dgm:cxn modelId="{5F2368ED-65B7-4438-A818-648F6B428380}" type="presOf" srcId="{14B0B9ED-391C-4E4B-9DCE-407736DB68A2}" destId="{1F3A052D-7778-46D6-ABE7-12315E3E1245}" srcOrd="0" destOrd="0" presId="urn:microsoft.com/office/officeart/2005/8/layout/hierarchy3"/>
    <dgm:cxn modelId="{D59798AC-A2A2-47A7-AEE2-E3D55C9BFC2B}" type="presOf" srcId="{14B0B9ED-391C-4E4B-9DCE-407736DB68A2}" destId="{DFF72215-46A8-40FA-B715-01866D29DE68}" srcOrd="1" destOrd="0" presId="urn:microsoft.com/office/officeart/2005/8/layout/hierarchy3"/>
    <dgm:cxn modelId="{891BC138-6625-48C3-A1E0-DFC03F0D76DD}" type="presOf" srcId="{9E1E26EB-73BE-450C-8DF2-320D53AF776D}" destId="{B67C0F4A-E794-4722-8D2A-D55938E5F813}" srcOrd="0" destOrd="0" presId="urn:microsoft.com/office/officeart/2005/8/layout/hierarchy3"/>
    <dgm:cxn modelId="{37C075B4-62BA-4F02-8A2D-18E24FFB7837}" type="presOf" srcId="{2FC0C04F-183F-47C1-A5D6-EF4F32BF55BD}" destId="{714AA6DA-286B-40B4-851B-8CFCB7A521A5}" srcOrd="0" destOrd="0" presId="urn:microsoft.com/office/officeart/2005/8/layout/hierarchy3"/>
    <dgm:cxn modelId="{6A78C2AA-A075-4A61-A368-BD32A1893778}" srcId="{14B0B9ED-391C-4E4B-9DCE-407736DB68A2}" destId="{EB4169F5-6C8B-4DB2-8B77-D98DFE444184}" srcOrd="3" destOrd="0" parTransId="{4B1F88D9-5F97-4015-B165-6BBC2D7857A0}" sibTransId="{68D7BD1E-930C-432F-A680-A8D4C472A623}"/>
    <dgm:cxn modelId="{38A0FC49-F4B2-4DC4-A7BB-FB882BEB384C}" type="presOf" srcId="{AB568BB7-A508-4114-AB27-78526108F57A}" destId="{81DDE1CA-5CED-4324-B6E5-BE04C59D9D55}" srcOrd="0" destOrd="0" presId="urn:microsoft.com/office/officeart/2005/8/layout/hierarchy3"/>
    <dgm:cxn modelId="{ED4EAC0D-C0BD-4D85-AB48-6194248AE739}" srcId="{012E1F34-8A54-4B50-A154-BBF3208C1306}" destId="{83FC59AD-178B-40B5-A773-E389F1FD9B8A}" srcOrd="0" destOrd="0" parTransId="{375CE475-D506-45D8-821F-975C7FB09432}" sibTransId="{7B13FBF4-80C7-4439-ACAC-3A725241895B}"/>
    <dgm:cxn modelId="{9445C29C-0E9B-45B7-9A93-5056D2B81915}" type="presOf" srcId="{4B1F88D9-5F97-4015-B165-6BBC2D7857A0}" destId="{EECED8E2-29D0-4BE2-B5A7-00E4555EBEEC}" srcOrd="0" destOrd="0" presId="urn:microsoft.com/office/officeart/2005/8/layout/hierarchy3"/>
    <dgm:cxn modelId="{91C53E58-2F4B-4233-A9D4-FE8EE1F18A9C}" type="presOf" srcId="{0EDCC9B8-1977-4B3C-BEEB-137F18D1D98C}" destId="{59795BFA-796E-4E68-9366-8F6648F6229E}" srcOrd="0" destOrd="0" presId="urn:microsoft.com/office/officeart/2005/8/layout/hierarchy3"/>
    <dgm:cxn modelId="{8283BAE3-4AB3-40E1-876A-129EB72E823C}" srcId="{14B0B9ED-391C-4E4B-9DCE-407736DB68A2}" destId="{2FC0C04F-183F-47C1-A5D6-EF4F32BF55BD}" srcOrd="1" destOrd="0" parTransId="{36A7F841-FE15-4533-A00D-D7FC4D7ECB57}" sibTransId="{FA74A0B8-B4BB-4B94-896A-8D518964C91D}"/>
    <dgm:cxn modelId="{AF46793A-8148-488F-8A46-62198EBE76A6}" type="presOf" srcId="{012E1F34-8A54-4B50-A154-BBF3208C1306}" destId="{2DA5CB78-3DFA-4CF3-9238-854246919199}" srcOrd="0" destOrd="0" presId="urn:microsoft.com/office/officeart/2005/8/layout/hierarchy3"/>
    <dgm:cxn modelId="{1BB89A4D-23FC-4FCD-B245-09B723E9C465}" type="presOf" srcId="{83FC59AD-178B-40B5-A773-E389F1FD9B8A}" destId="{85B6D17C-D32F-4960-A832-2D38CEABDDD7}" srcOrd="0" destOrd="0" presId="urn:microsoft.com/office/officeart/2005/8/layout/hierarchy3"/>
    <dgm:cxn modelId="{4BE3EFF9-C11F-41B6-A98A-C71A95E7B181}" type="presOf" srcId="{EB4169F5-6C8B-4DB2-8B77-D98DFE444184}" destId="{A908E478-EBCC-4AD1-8735-284B64F9A7BB}" srcOrd="0" destOrd="0" presId="urn:microsoft.com/office/officeart/2005/8/layout/hierarchy3"/>
    <dgm:cxn modelId="{9958838B-3C8E-4471-A814-2D01FABAD722}" srcId="{012E1F34-8A54-4B50-A154-BBF3208C1306}" destId="{14B0B9ED-391C-4E4B-9DCE-407736DB68A2}" srcOrd="1" destOrd="0" parTransId="{901A875E-CA7F-4770-BC85-6A802B352E48}" sibTransId="{51D384DF-3928-4A7B-9730-40D445720866}"/>
    <dgm:cxn modelId="{7A55B963-D476-4814-B3C2-3A68972BA3C7}" srcId="{14B0B9ED-391C-4E4B-9DCE-407736DB68A2}" destId="{AF3F88E0-57B4-4FF1-806B-B0CD148765F6}" srcOrd="0" destOrd="0" parTransId="{0EDCC9B8-1977-4B3C-BEEB-137F18D1D98C}" sibTransId="{15171042-441D-4276-AA0E-D5380A893A5E}"/>
    <dgm:cxn modelId="{A76F2F52-3ADF-4DBD-98A3-E7FA9656EAA6}" srcId="{14B0B9ED-391C-4E4B-9DCE-407736DB68A2}" destId="{C2B5C75A-70A6-4BE8-8640-F00A35EBE021}" srcOrd="4" destOrd="0" parTransId="{AB568BB7-A508-4114-AB27-78526108F57A}" sibTransId="{52D70F73-0154-4135-B872-49374BEC2192}"/>
    <dgm:cxn modelId="{5A081FBE-96AF-49A3-B110-20D8BD4AB754}" type="presParOf" srcId="{2DA5CB78-3DFA-4CF3-9238-854246919199}" destId="{9757398A-20A6-44A4-8281-6463C1BECFA1}" srcOrd="0" destOrd="0" presId="urn:microsoft.com/office/officeart/2005/8/layout/hierarchy3"/>
    <dgm:cxn modelId="{5E166310-1478-4940-AAB7-BE857476F2B7}" type="presParOf" srcId="{9757398A-20A6-44A4-8281-6463C1BECFA1}" destId="{68345A27-A573-4F8C-8A9A-A7BBBCAE30D5}" srcOrd="0" destOrd="0" presId="urn:microsoft.com/office/officeart/2005/8/layout/hierarchy3"/>
    <dgm:cxn modelId="{C1706EF4-0F3A-4392-9858-A518FDED39F8}" type="presParOf" srcId="{68345A27-A573-4F8C-8A9A-A7BBBCAE30D5}" destId="{85B6D17C-D32F-4960-A832-2D38CEABDDD7}" srcOrd="0" destOrd="0" presId="urn:microsoft.com/office/officeart/2005/8/layout/hierarchy3"/>
    <dgm:cxn modelId="{6F3EE450-8498-4827-84E4-75FC7686FF1A}" type="presParOf" srcId="{68345A27-A573-4F8C-8A9A-A7BBBCAE30D5}" destId="{FFC579E8-C3FF-499A-AB84-1584E115895F}" srcOrd="1" destOrd="0" presId="urn:microsoft.com/office/officeart/2005/8/layout/hierarchy3"/>
    <dgm:cxn modelId="{4A349A1E-2E06-416D-AA18-E33453929A2D}" type="presParOf" srcId="{9757398A-20A6-44A4-8281-6463C1BECFA1}" destId="{08BC0EF5-B9BA-4AE0-AE7B-7007EC3CBE4D}" srcOrd="1" destOrd="0" presId="urn:microsoft.com/office/officeart/2005/8/layout/hierarchy3"/>
    <dgm:cxn modelId="{626E86BC-52FF-4358-8B3A-3FFB3E4CD0C9}" type="presParOf" srcId="{2DA5CB78-3DFA-4CF3-9238-854246919199}" destId="{25F865A2-1CE7-4942-AD51-FEA1421B7EA5}" srcOrd="1" destOrd="0" presId="urn:microsoft.com/office/officeart/2005/8/layout/hierarchy3"/>
    <dgm:cxn modelId="{BF24731D-2F88-4C89-BF5B-3523687C0A8C}" type="presParOf" srcId="{25F865A2-1CE7-4942-AD51-FEA1421B7EA5}" destId="{2F886E2E-2490-4B1B-9238-06041CFA1227}" srcOrd="0" destOrd="0" presId="urn:microsoft.com/office/officeart/2005/8/layout/hierarchy3"/>
    <dgm:cxn modelId="{009A2F77-E49B-4591-8549-F763AE3348D5}" type="presParOf" srcId="{2F886E2E-2490-4B1B-9238-06041CFA1227}" destId="{1F3A052D-7778-46D6-ABE7-12315E3E1245}" srcOrd="0" destOrd="0" presId="urn:microsoft.com/office/officeart/2005/8/layout/hierarchy3"/>
    <dgm:cxn modelId="{E104E8E2-69E6-47EC-B565-C930D65A28BC}" type="presParOf" srcId="{2F886E2E-2490-4B1B-9238-06041CFA1227}" destId="{DFF72215-46A8-40FA-B715-01866D29DE68}" srcOrd="1" destOrd="0" presId="urn:microsoft.com/office/officeart/2005/8/layout/hierarchy3"/>
    <dgm:cxn modelId="{4B79513C-814C-4562-B612-E0AF8A779CD6}" type="presParOf" srcId="{25F865A2-1CE7-4942-AD51-FEA1421B7EA5}" destId="{64FC1A21-E34D-42DF-991D-F7C485F50F42}" srcOrd="1" destOrd="0" presId="urn:microsoft.com/office/officeart/2005/8/layout/hierarchy3"/>
    <dgm:cxn modelId="{9CB147CF-07C7-4D5C-9D57-1C48A01605BC}" type="presParOf" srcId="{64FC1A21-E34D-42DF-991D-F7C485F50F42}" destId="{59795BFA-796E-4E68-9366-8F6648F6229E}" srcOrd="0" destOrd="0" presId="urn:microsoft.com/office/officeart/2005/8/layout/hierarchy3"/>
    <dgm:cxn modelId="{DF1B1E1F-C0B9-46A1-91F0-E041D7735D2C}" type="presParOf" srcId="{64FC1A21-E34D-42DF-991D-F7C485F50F42}" destId="{5EAE72C0-B16D-4A22-AE4B-9389BDA7C432}" srcOrd="1" destOrd="0" presId="urn:microsoft.com/office/officeart/2005/8/layout/hierarchy3"/>
    <dgm:cxn modelId="{6FA2D437-4F93-4491-9F9D-C411D5D44D63}" type="presParOf" srcId="{64FC1A21-E34D-42DF-991D-F7C485F50F42}" destId="{E04E36CE-3423-443B-9538-6123165D2445}" srcOrd="2" destOrd="0" presId="urn:microsoft.com/office/officeart/2005/8/layout/hierarchy3"/>
    <dgm:cxn modelId="{5EEFC227-F8B4-454D-A7AD-AD5805EAC4F6}" type="presParOf" srcId="{64FC1A21-E34D-42DF-991D-F7C485F50F42}" destId="{714AA6DA-286B-40B4-851B-8CFCB7A521A5}" srcOrd="3" destOrd="0" presId="urn:microsoft.com/office/officeart/2005/8/layout/hierarchy3"/>
    <dgm:cxn modelId="{67BD9A93-894B-4C4D-85E2-04AF176DAEAD}" type="presParOf" srcId="{64FC1A21-E34D-42DF-991D-F7C485F50F42}" destId="{B67C0F4A-E794-4722-8D2A-D55938E5F813}" srcOrd="4" destOrd="0" presId="urn:microsoft.com/office/officeart/2005/8/layout/hierarchy3"/>
    <dgm:cxn modelId="{DDE55ED9-91D2-4866-844C-08B24A677F8E}" type="presParOf" srcId="{64FC1A21-E34D-42DF-991D-F7C485F50F42}" destId="{4C2F9C61-1126-458B-BD82-17241858E9DF}" srcOrd="5" destOrd="0" presId="urn:microsoft.com/office/officeart/2005/8/layout/hierarchy3"/>
    <dgm:cxn modelId="{83B561CD-9846-43DF-AF64-9DF697BFB3EE}" type="presParOf" srcId="{64FC1A21-E34D-42DF-991D-F7C485F50F42}" destId="{EECED8E2-29D0-4BE2-B5A7-00E4555EBEEC}" srcOrd="6" destOrd="0" presId="urn:microsoft.com/office/officeart/2005/8/layout/hierarchy3"/>
    <dgm:cxn modelId="{24D40FD8-57AB-4CAF-B0E8-BA1751A37307}" type="presParOf" srcId="{64FC1A21-E34D-42DF-991D-F7C485F50F42}" destId="{A908E478-EBCC-4AD1-8735-284B64F9A7BB}" srcOrd="7" destOrd="0" presId="urn:microsoft.com/office/officeart/2005/8/layout/hierarchy3"/>
    <dgm:cxn modelId="{22D28AFA-E56B-4F93-B094-2F59D6F32949}" type="presParOf" srcId="{64FC1A21-E34D-42DF-991D-F7C485F50F42}" destId="{81DDE1CA-5CED-4324-B6E5-BE04C59D9D55}" srcOrd="8" destOrd="0" presId="urn:microsoft.com/office/officeart/2005/8/layout/hierarchy3"/>
    <dgm:cxn modelId="{A0F6FD4D-1964-4AB2-9F58-2BEBC81F6F80}" type="presParOf" srcId="{64FC1A21-E34D-42DF-991D-F7C485F50F42}" destId="{8C50203B-D5C6-42FE-B664-4F95E488089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2D4B34-8A63-4A5B-95E6-BE3449A920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DEDC688-C711-4140-9C6F-78A4FCB37D2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Актуальність  та новизна проблеми</a:t>
          </a:r>
          <a:endParaRPr lang="uk-UA" dirty="0"/>
        </a:p>
      </dgm:t>
    </dgm:pt>
    <dgm:pt modelId="{8C4D401A-E961-498C-9C6E-A22B380F0015}" type="parTrans" cxnId="{1C2D6918-EF96-45E5-9598-6859CBDB470F}">
      <dgm:prSet/>
      <dgm:spPr/>
      <dgm:t>
        <a:bodyPr/>
        <a:lstStyle/>
        <a:p>
          <a:endParaRPr lang="uk-UA"/>
        </a:p>
      </dgm:t>
    </dgm:pt>
    <dgm:pt modelId="{FFEAF616-9876-4CE7-88EE-12B492A07165}" type="sibTrans" cxnId="{1C2D6918-EF96-45E5-9598-6859CBDB470F}">
      <dgm:prSet/>
      <dgm:spPr/>
      <dgm:t>
        <a:bodyPr/>
        <a:lstStyle/>
        <a:p>
          <a:endParaRPr lang="uk-UA"/>
        </a:p>
      </dgm:t>
    </dgm:pt>
    <dgm:pt modelId="{58F58CAC-BD65-4BB8-982A-3210E05A5B0D}" type="pres">
      <dgm:prSet presAssocID="{BE2D4B34-8A63-4A5B-95E6-BE3449A920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CFC539-2D94-4322-96F0-ED5711B0CDB9}" type="pres">
      <dgm:prSet presAssocID="{DDEDC688-C711-4140-9C6F-78A4FCB37D2C}" presName="hierRoot1" presStyleCnt="0"/>
      <dgm:spPr/>
    </dgm:pt>
    <dgm:pt modelId="{88440DF4-F14B-4ADA-BC39-C905ADCA0C78}" type="pres">
      <dgm:prSet presAssocID="{DDEDC688-C711-4140-9C6F-78A4FCB37D2C}" presName="composite" presStyleCnt="0"/>
      <dgm:spPr/>
    </dgm:pt>
    <dgm:pt modelId="{59D03120-D5C3-4A24-B5DA-D1ED3964C3BD}" type="pres">
      <dgm:prSet presAssocID="{DDEDC688-C711-4140-9C6F-78A4FCB37D2C}" presName="background" presStyleLbl="node0" presStyleIdx="0" presStyleCnt="1"/>
      <dgm:spPr/>
    </dgm:pt>
    <dgm:pt modelId="{0294093A-F079-4761-9AA7-699A2B1C05B2}" type="pres">
      <dgm:prSet presAssocID="{DDEDC688-C711-4140-9C6F-78A4FCB37D2C}" presName="text" presStyleLbl="fgAcc0" presStyleIdx="0" presStyleCnt="1" custScaleX="353026">
        <dgm:presLayoutVars>
          <dgm:chPref val="3"/>
        </dgm:presLayoutVars>
      </dgm:prSet>
      <dgm:spPr/>
    </dgm:pt>
    <dgm:pt modelId="{C7A29C80-0B9B-4411-80E8-19946A46C8CB}" type="pres">
      <dgm:prSet presAssocID="{DDEDC688-C711-4140-9C6F-78A4FCB37D2C}" presName="hierChild2" presStyleCnt="0"/>
      <dgm:spPr/>
    </dgm:pt>
  </dgm:ptLst>
  <dgm:cxnLst>
    <dgm:cxn modelId="{1C2D6918-EF96-45E5-9598-6859CBDB470F}" srcId="{BE2D4B34-8A63-4A5B-95E6-BE3449A9203E}" destId="{DDEDC688-C711-4140-9C6F-78A4FCB37D2C}" srcOrd="0" destOrd="0" parTransId="{8C4D401A-E961-498C-9C6E-A22B380F0015}" sibTransId="{FFEAF616-9876-4CE7-88EE-12B492A07165}"/>
    <dgm:cxn modelId="{C941E1DD-1798-4DD7-930A-13FFF48F35BC}" type="presOf" srcId="{DDEDC688-C711-4140-9C6F-78A4FCB37D2C}" destId="{0294093A-F079-4761-9AA7-699A2B1C05B2}" srcOrd="0" destOrd="0" presId="urn:microsoft.com/office/officeart/2005/8/layout/hierarchy1"/>
    <dgm:cxn modelId="{34B53305-1202-4D6D-AEA2-26A3FA7010F4}" type="presOf" srcId="{BE2D4B34-8A63-4A5B-95E6-BE3449A9203E}" destId="{58F58CAC-BD65-4BB8-982A-3210E05A5B0D}" srcOrd="0" destOrd="0" presId="urn:microsoft.com/office/officeart/2005/8/layout/hierarchy1"/>
    <dgm:cxn modelId="{F41C86D0-73FE-4CD6-A530-282450A16C5B}" type="presParOf" srcId="{58F58CAC-BD65-4BB8-982A-3210E05A5B0D}" destId="{21CFC539-2D94-4322-96F0-ED5711B0CDB9}" srcOrd="0" destOrd="0" presId="urn:microsoft.com/office/officeart/2005/8/layout/hierarchy1"/>
    <dgm:cxn modelId="{607BED87-8BA7-4CCF-A8FF-1BBDAD0CD6BE}" type="presParOf" srcId="{21CFC539-2D94-4322-96F0-ED5711B0CDB9}" destId="{88440DF4-F14B-4ADA-BC39-C905ADCA0C78}" srcOrd="0" destOrd="0" presId="urn:microsoft.com/office/officeart/2005/8/layout/hierarchy1"/>
    <dgm:cxn modelId="{F21E6E22-03CB-4B87-B00B-CB8E9B4D9762}" type="presParOf" srcId="{88440DF4-F14B-4ADA-BC39-C905ADCA0C78}" destId="{59D03120-D5C3-4A24-B5DA-D1ED3964C3BD}" srcOrd="0" destOrd="0" presId="urn:microsoft.com/office/officeart/2005/8/layout/hierarchy1"/>
    <dgm:cxn modelId="{0C34A9EF-D566-4D0D-94FA-918F94465D63}" type="presParOf" srcId="{88440DF4-F14B-4ADA-BC39-C905ADCA0C78}" destId="{0294093A-F079-4761-9AA7-699A2B1C05B2}" srcOrd="1" destOrd="0" presId="urn:microsoft.com/office/officeart/2005/8/layout/hierarchy1"/>
    <dgm:cxn modelId="{AD8EE5E5-AD31-4E77-9152-7C66A3545886}" type="presParOf" srcId="{21CFC539-2D94-4322-96F0-ED5711B0CDB9}" destId="{C7A29C80-0B9B-4411-80E8-19946A46C8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7E535-69A1-4F8F-BE9F-666A549DE2C1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F2B134F-AF88-4AF4-A757-1DA808FA7C8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sz="1400" dirty="0" smtClean="0"/>
            <a:t> </a:t>
          </a:r>
          <a:r>
            <a:rPr lang="uk-UA" sz="2000" dirty="0" smtClean="0"/>
            <a:t>Обумовлена процесом становлення України як єдиної політичної нації. </a:t>
          </a:r>
          <a:endParaRPr lang="uk-UA" sz="1400" dirty="0"/>
        </a:p>
      </dgm:t>
    </dgm:pt>
    <dgm:pt modelId="{465868C8-2759-48DE-86EA-9A39214811D9}" type="parTrans" cxnId="{E9216BA8-CB90-4A91-824D-710E06827072}">
      <dgm:prSet/>
      <dgm:spPr/>
      <dgm:t>
        <a:bodyPr/>
        <a:lstStyle/>
        <a:p>
          <a:endParaRPr lang="uk-UA"/>
        </a:p>
      </dgm:t>
    </dgm:pt>
    <dgm:pt modelId="{EB0F73B3-7358-4BCF-8158-706675A16BED}" type="sibTrans" cxnId="{E9216BA8-CB90-4A91-824D-710E06827072}">
      <dgm:prSet/>
      <dgm:spPr/>
      <dgm:t>
        <a:bodyPr/>
        <a:lstStyle/>
        <a:p>
          <a:endParaRPr lang="uk-UA"/>
        </a:p>
      </dgm:t>
    </dgm:pt>
    <dgm:pt modelId="{CF9B2202-D28A-4BE4-8211-382A1DC56AAF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uk-UA" sz="1600" dirty="0" smtClean="0"/>
            <a:t>Україна є </a:t>
          </a:r>
          <a:r>
            <a:rPr lang="uk-UA" sz="1600" dirty="0" err="1" smtClean="0"/>
            <a:t>поліетнічною</a:t>
          </a:r>
          <a:r>
            <a:rPr lang="uk-UA" sz="1600" dirty="0" smtClean="0"/>
            <a:t> державою. Тому об’єднання різних етносів України, розбудова суверенної правової держави і громадянського суспільства має здійснюватись на основі демократичних цінностей.</a:t>
          </a:r>
          <a:endParaRPr lang="uk-UA" sz="1600" dirty="0"/>
        </a:p>
      </dgm:t>
    </dgm:pt>
    <dgm:pt modelId="{85727F8E-9D48-4849-849C-32D999702E08}" type="parTrans" cxnId="{F0EF0BD1-B28D-463A-924D-116122D8DF78}">
      <dgm:prSet/>
      <dgm:spPr/>
      <dgm:t>
        <a:bodyPr/>
        <a:lstStyle/>
        <a:p>
          <a:endParaRPr lang="uk-UA"/>
        </a:p>
      </dgm:t>
    </dgm:pt>
    <dgm:pt modelId="{9ED472E9-CAE6-489D-9222-B4C3684C6737}" type="sibTrans" cxnId="{F0EF0BD1-B28D-463A-924D-116122D8DF78}">
      <dgm:prSet/>
      <dgm:spPr/>
      <dgm:t>
        <a:bodyPr/>
        <a:lstStyle/>
        <a:p>
          <a:endParaRPr lang="uk-UA"/>
        </a:p>
      </dgm:t>
    </dgm:pt>
    <dgm:pt modelId="{716AE4F8-5989-453F-86C9-AF7FF94503C6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dirty="0" smtClean="0"/>
            <a:t>Саме зараз, у часи нестабільності в Україні,та </a:t>
          </a:r>
          <a:r>
            <a:rPr lang="uk-UA" dirty="0" smtClean="0"/>
            <a:t> в умовах сучасних </a:t>
          </a:r>
          <a:r>
            <a:rPr lang="uk-UA" dirty="0" err="1" smtClean="0"/>
            <a:t>модернізаційних</a:t>
          </a:r>
          <a:r>
            <a:rPr lang="uk-UA" dirty="0" smtClean="0"/>
            <a:t> змін. </a:t>
          </a:r>
          <a:endParaRPr lang="uk-UA" dirty="0"/>
        </a:p>
      </dgm:t>
    </dgm:pt>
    <dgm:pt modelId="{7A4284B2-DFDB-489B-A408-D413A062AA68}" type="parTrans" cxnId="{FBE77386-2EB9-4D33-BE08-7060A56BD9ED}">
      <dgm:prSet/>
      <dgm:spPr/>
      <dgm:t>
        <a:bodyPr/>
        <a:lstStyle/>
        <a:p>
          <a:endParaRPr lang="uk-UA"/>
        </a:p>
      </dgm:t>
    </dgm:pt>
    <dgm:pt modelId="{59D86638-FFD2-45B6-BFC1-1547C90BA33E}" type="sibTrans" cxnId="{FBE77386-2EB9-4D33-BE08-7060A56BD9ED}">
      <dgm:prSet/>
      <dgm:spPr/>
      <dgm:t>
        <a:bodyPr/>
        <a:lstStyle/>
        <a:p>
          <a:endParaRPr lang="uk-UA"/>
        </a:p>
      </dgm:t>
    </dgm:pt>
    <dgm:pt modelId="{031CEAA4-04E7-43C9-ABAA-9F95812A81C4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dirty="0" smtClean="0"/>
            <a:t>В педагогічній літературі </a:t>
          </a:r>
          <a:r>
            <a:rPr lang="uk-UA" b="1" dirty="0" smtClean="0"/>
            <a:t>класифікаціями</a:t>
          </a:r>
          <a:r>
            <a:rPr lang="uk-UA" dirty="0" smtClean="0"/>
            <a:t> </a:t>
          </a:r>
          <a:r>
            <a:rPr lang="uk-UA" b="1" dirty="0" smtClean="0"/>
            <a:t>методів</a:t>
          </a:r>
          <a:r>
            <a:rPr lang="uk-UA" dirty="0" smtClean="0"/>
            <a:t>  займалися: М.І.</a:t>
          </a:r>
          <a:r>
            <a:rPr lang="uk-UA" dirty="0" err="1" smtClean="0"/>
            <a:t>Болдирєв</a:t>
          </a:r>
          <a:r>
            <a:rPr lang="uk-UA" dirty="0" smtClean="0"/>
            <a:t>, М.К.</a:t>
          </a:r>
          <a:r>
            <a:rPr lang="uk-UA" dirty="0" err="1" smtClean="0"/>
            <a:t>Гончаров</a:t>
          </a:r>
          <a:r>
            <a:rPr lang="uk-UA" dirty="0" smtClean="0"/>
            <a:t>, Ф.Ф.Корольов, Т.А.Ільїна, І.Т.</a:t>
          </a:r>
          <a:r>
            <a:rPr lang="uk-UA" dirty="0" err="1" smtClean="0"/>
            <a:t>Огородніков</a:t>
          </a:r>
          <a:r>
            <a:rPr lang="uk-UA" dirty="0" smtClean="0"/>
            <a:t>, Г.І.</a:t>
          </a:r>
          <a:r>
            <a:rPr lang="uk-UA" dirty="0" err="1" smtClean="0"/>
            <a:t>Щукіна</a:t>
          </a:r>
          <a:r>
            <a:rPr lang="uk-UA" dirty="0" smtClean="0"/>
            <a:t>.</a:t>
          </a:r>
          <a:endParaRPr lang="uk-UA" dirty="0"/>
        </a:p>
      </dgm:t>
    </dgm:pt>
    <dgm:pt modelId="{F5892A56-ECF0-4CF4-87F6-1DB34C0FFD02}" type="parTrans" cxnId="{36620C70-E8ED-4B66-B99A-449C29FFFC92}">
      <dgm:prSet/>
      <dgm:spPr/>
      <dgm:t>
        <a:bodyPr/>
        <a:lstStyle/>
        <a:p>
          <a:endParaRPr lang="uk-UA"/>
        </a:p>
      </dgm:t>
    </dgm:pt>
    <dgm:pt modelId="{B0D38CA7-E9CB-4993-B6AD-C24AB5F64E04}" type="sibTrans" cxnId="{36620C70-E8ED-4B66-B99A-449C29FFFC92}">
      <dgm:prSet/>
      <dgm:spPr/>
      <dgm:t>
        <a:bodyPr/>
        <a:lstStyle/>
        <a:p>
          <a:endParaRPr lang="uk-UA"/>
        </a:p>
      </dgm:t>
    </dgm:pt>
    <dgm:pt modelId="{1838BAC9-9D10-4A33-8E95-9CFC9A0A7141}" type="pres">
      <dgm:prSet presAssocID="{9F57E535-69A1-4F8F-BE9F-666A549DE2C1}" presName="diagram" presStyleCnt="0">
        <dgm:presLayoutVars>
          <dgm:dir/>
          <dgm:resizeHandles val="exact"/>
        </dgm:presLayoutVars>
      </dgm:prSet>
      <dgm:spPr/>
    </dgm:pt>
    <dgm:pt modelId="{EC7F6EE1-4EF8-458B-9F26-2909A1589F80}" type="pres">
      <dgm:prSet presAssocID="{DF2B134F-AF88-4AF4-A757-1DA808FA7C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2FDDDB-F793-4B1F-928C-FD861DE55FFE}" type="pres">
      <dgm:prSet presAssocID="{EB0F73B3-7358-4BCF-8158-706675A16BED}" presName="sibTrans" presStyleCnt="0"/>
      <dgm:spPr/>
    </dgm:pt>
    <dgm:pt modelId="{AB6A176C-47AD-4F55-8950-61E479FAA1F0}" type="pres">
      <dgm:prSet presAssocID="{CF9B2202-D28A-4BE4-8211-382A1DC56AAF}" presName="node" presStyleLbl="node1" presStyleIdx="1" presStyleCnt="4" custScaleX="1245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15542B-D4DC-4C21-8B3F-95F30EB1D58B}" type="pres">
      <dgm:prSet presAssocID="{9ED472E9-CAE6-489D-9222-B4C3684C6737}" presName="sibTrans" presStyleCnt="0"/>
      <dgm:spPr/>
    </dgm:pt>
    <dgm:pt modelId="{A851CF0D-2991-4751-ABBB-D6DD082AEE4B}" type="pres">
      <dgm:prSet presAssocID="{716AE4F8-5989-453F-86C9-AF7FF94503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FCDDFA-1A1C-4E2D-81EE-4E9010975B83}" type="pres">
      <dgm:prSet presAssocID="{59D86638-FFD2-45B6-BFC1-1547C90BA33E}" presName="sibTrans" presStyleCnt="0"/>
      <dgm:spPr/>
    </dgm:pt>
    <dgm:pt modelId="{C841D1BE-3FD9-4E24-9EB1-B1FC0329C5FF}" type="pres">
      <dgm:prSet presAssocID="{031CEAA4-04E7-43C9-ABAA-9F95812A81C4}" presName="node" presStyleLbl="node1" presStyleIdx="3" presStyleCnt="4" custScaleX="1297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BE77386-2EB9-4D33-BE08-7060A56BD9ED}" srcId="{9F57E535-69A1-4F8F-BE9F-666A549DE2C1}" destId="{716AE4F8-5989-453F-86C9-AF7FF94503C6}" srcOrd="2" destOrd="0" parTransId="{7A4284B2-DFDB-489B-A408-D413A062AA68}" sibTransId="{59D86638-FFD2-45B6-BFC1-1547C90BA33E}"/>
    <dgm:cxn modelId="{830CEAAB-5897-4BAD-8E6F-F9BC1DEA0599}" type="presOf" srcId="{DF2B134F-AF88-4AF4-A757-1DA808FA7C84}" destId="{EC7F6EE1-4EF8-458B-9F26-2909A1589F80}" srcOrd="0" destOrd="0" presId="urn:microsoft.com/office/officeart/2005/8/layout/default"/>
    <dgm:cxn modelId="{E9216BA8-CB90-4A91-824D-710E06827072}" srcId="{9F57E535-69A1-4F8F-BE9F-666A549DE2C1}" destId="{DF2B134F-AF88-4AF4-A757-1DA808FA7C84}" srcOrd="0" destOrd="0" parTransId="{465868C8-2759-48DE-86EA-9A39214811D9}" sibTransId="{EB0F73B3-7358-4BCF-8158-706675A16BED}"/>
    <dgm:cxn modelId="{36620C70-E8ED-4B66-B99A-449C29FFFC92}" srcId="{9F57E535-69A1-4F8F-BE9F-666A549DE2C1}" destId="{031CEAA4-04E7-43C9-ABAA-9F95812A81C4}" srcOrd="3" destOrd="0" parTransId="{F5892A56-ECF0-4CF4-87F6-1DB34C0FFD02}" sibTransId="{B0D38CA7-E9CB-4993-B6AD-C24AB5F64E04}"/>
    <dgm:cxn modelId="{8FDB678E-F8AD-45CD-B089-5249F3867112}" type="presOf" srcId="{9F57E535-69A1-4F8F-BE9F-666A549DE2C1}" destId="{1838BAC9-9D10-4A33-8E95-9CFC9A0A7141}" srcOrd="0" destOrd="0" presId="urn:microsoft.com/office/officeart/2005/8/layout/default"/>
    <dgm:cxn modelId="{7D6FE7BE-910D-442D-9C49-D444A1DD2844}" type="presOf" srcId="{031CEAA4-04E7-43C9-ABAA-9F95812A81C4}" destId="{C841D1BE-3FD9-4E24-9EB1-B1FC0329C5FF}" srcOrd="0" destOrd="0" presId="urn:microsoft.com/office/officeart/2005/8/layout/default"/>
    <dgm:cxn modelId="{819F3C3B-B4F8-4F19-8CFD-5D7797A5B81B}" type="presOf" srcId="{CF9B2202-D28A-4BE4-8211-382A1DC56AAF}" destId="{AB6A176C-47AD-4F55-8950-61E479FAA1F0}" srcOrd="0" destOrd="0" presId="urn:microsoft.com/office/officeart/2005/8/layout/default"/>
    <dgm:cxn modelId="{2AC1A519-0F3F-4C1B-893D-970059F7FA6C}" type="presOf" srcId="{716AE4F8-5989-453F-86C9-AF7FF94503C6}" destId="{A851CF0D-2991-4751-ABBB-D6DD082AEE4B}" srcOrd="0" destOrd="0" presId="urn:microsoft.com/office/officeart/2005/8/layout/default"/>
    <dgm:cxn modelId="{F0EF0BD1-B28D-463A-924D-116122D8DF78}" srcId="{9F57E535-69A1-4F8F-BE9F-666A549DE2C1}" destId="{CF9B2202-D28A-4BE4-8211-382A1DC56AAF}" srcOrd="1" destOrd="0" parTransId="{85727F8E-9D48-4849-849C-32D999702E08}" sibTransId="{9ED472E9-CAE6-489D-9222-B4C3684C6737}"/>
    <dgm:cxn modelId="{D116C26C-0DD0-4B49-BA33-7199F9C0BDB7}" type="presParOf" srcId="{1838BAC9-9D10-4A33-8E95-9CFC9A0A7141}" destId="{EC7F6EE1-4EF8-458B-9F26-2909A1589F80}" srcOrd="0" destOrd="0" presId="urn:microsoft.com/office/officeart/2005/8/layout/default"/>
    <dgm:cxn modelId="{F423EC40-1D67-48AE-9DD7-0124941538FA}" type="presParOf" srcId="{1838BAC9-9D10-4A33-8E95-9CFC9A0A7141}" destId="{172FDDDB-F793-4B1F-928C-FD861DE55FFE}" srcOrd="1" destOrd="0" presId="urn:microsoft.com/office/officeart/2005/8/layout/default"/>
    <dgm:cxn modelId="{6234872B-09B3-467F-8F0A-EB7FE69090C1}" type="presParOf" srcId="{1838BAC9-9D10-4A33-8E95-9CFC9A0A7141}" destId="{AB6A176C-47AD-4F55-8950-61E479FAA1F0}" srcOrd="2" destOrd="0" presId="urn:microsoft.com/office/officeart/2005/8/layout/default"/>
    <dgm:cxn modelId="{3E94F0E1-8D1B-4B9D-BDAD-9A59CF261496}" type="presParOf" srcId="{1838BAC9-9D10-4A33-8E95-9CFC9A0A7141}" destId="{1815542B-D4DC-4C21-8B3F-95F30EB1D58B}" srcOrd="3" destOrd="0" presId="urn:microsoft.com/office/officeart/2005/8/layout/default"/>
    <dgm:cxn modelId="{903FD3C4-CFA6-4674-8FAE-8D20B0140ACC}" type="presParOf" srcId="{1838BAC9-9D10-4A33-8E95-9CFC9A0A7141}" destId="{A851CF0D-2991-4751-ABBB-D6DD082AEE4B}" srcOrd="4" destOrd="0" presId="urn:microsoft.com/office/officeart/2005/8/layout/default"/>
    <dgm:cxn modelId="{49978BA4-39E3-4F0D-AAFF-D98FD5A5ADF2}" type="presParOf" srcId="{1838BAC9-9D10-4A33-8E95-9CFC9A0A7141}" destId="{1CFCDDFA-1A1C-4E2D-81EE-4E9010975B83}" srcOrd="5" destOrd="0" presId="urn:microsoft.com/office/officeart/2005/8/layout/default"/>
    <dgm:cxn modelId="{84CEEE83-B436-476A-A565-15BDC0349F13}" type="presParOf" srcId="{1838BAC9-9D10-4A33-8E95-9CFC9A0A7141}" destId="{C841D1BE-3FD9-4E24-9EB1-B1FC0329C5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AB2003-0847-4A57-ACDB-AD55AA74478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74E9081-E52A-421D-94C9-2F294B4DF495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dirty="0" smtClean="0"/>
            <a:t>формування здатності дитини пізнавати себе як члена сім’ї, родини, дитячого об’єднання;</a:t>
          </a:r>
          <a:endParaRPr lang="uk-UA" dirty="0"/>
        </a:p>
      </dgm:t>
    </dgm:pt>
    <dgm:pt modelId="{0C408C7C-F340-4783-A2E6-CB5114978107}" type="parTrans" cxnId="{DE344774-09ED-423B-BD5C-6E1BB813F174}">
      <dgm:prSet/>
      <dgm:spPr/>
      <dgm:t>
        <a:bodyPr/>
        <a:lstStyle/>
        <a:p>
          <a:endParaRPr lang="uk-UA"/>
        </a:p>
      </dgm:t>
    </dgm:pt>
    <dgm:pt modelId="{DDDD4513-B227-4098-A8CD-920E5E90557B}" type="sibTrans" cxnId="{DE344774-09ED-423B-BD5C-6E1BB813F174}">
      <dgm:prSet/>
      <dgm:spPr/>
      <dgm:t>
        <a:bodyPr/>
        <a:lstStyle/>
        <a:p>
          <a:endParaRPr lang="uk-UA"/>
        </a:p>
      </dgm:t>
    </dgm:pt>
    <dgm:pt modelId="{E59385B2-E94B-408F-83C3-D0E398090C01}">
      <dgm:prSet/>
      <dgm:spPr>
        <a:solidFill>
          <a:srgbClr val="0070C0"/>
        </a:solidFill>
      </dgm:spPr>
      <dgm:t>
        <a:bodyPr/>
        <a:lstStyle/>
        <a:p>
          <a:pPr rtl="0"/>
          <a:r>
            <a:rPr lang="uk-UA" dirty="0" smtClean="0"/>
            <a:t>формування здатності дитини пізнавати себе як учня, жителя міста чи села; </a:t>
          </a:r>
          <a:endParaRPr lang="uk-UA" dirty="0"/>
        </a:p>
      </dgm:t>
    </dgm:pt>
    <dgm:pt modelId="{6E2DF630-18EE-40CD-8AA1-EFE762819A32}" type="parTrans" cxnId="{11F2AEFD-25CC-4B00-B0E7-504703565900}">
      <dgm:prSet/>
      <dgm:spPr/>
      <dgm:t>
        <a:bodyPr/>
        <a:lstStyle/>
        <a:p>
          <a:endParaRPr lang="uk-UA"/>
        </a:p>
      </dgm:t>
    </dgm:pt>
    <dgm:pt modelId="{9F61C8B1-0BD8-4E80-A10C-79E65B0B5C32}" type="sibTrans" cxnId="{11F2AEFD-25CC-4B00-B0E7-504703565900}">
      <dgm:prSet/>
      <dgm:spPr/>
      <dgm:t>
        <a:bodyPr/>
        <a:lstStyle/>
        <a:p>
          <a:endParaRPr lang="uk-UA"/>
        </a:p>
      </dgm:t>
    </dgm:pt>
    <dgm:pt modelId="{94DDAD22-AE21-4454-BFB1-5F22FE3BF2E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uk-UA" dirty="0" smtClean="0"/>
            <a:t>виховання у неї любові до рідного дому, школи, вулиці, своєї країни, її природи; </a:t>
          </a:r>
          <a:endParaRPr lang="uk-UA" dirty="0"/>
        </a:p>
      </dgm:t>
    </dgm:pt>
    <dgm:pt modelId="{05636BA8-F507-4FD5-A05B-95CF6A600236}" type="parTrans" cxnId="{B53D0D08-2F1F-4FC5-A595-B3B0726D6881}">
      <dgm:prSet/>
      <dgm:spPr/>
      <dgm:t>
        <a:bodyPr/>
        <a:lstStyle/>
        <a:p>
          <a:endParaRPr lang="uk-UA"/>
        </a:p>
      </dgm:t>
    </dgm:pt>
    <dgm:pt modelId="{EE77A33F-562F-4B2A-91C2-0B2D9EBACA31}" type="sibTrans" cxnId="{B53D0D08-2F1F-4FC5-A595-B3B0726D6881}">
      <dgm:prSet/>
      <dgm:spPr/>
      <dgm:t>
        <a:bodyPr/>
        <a:lstStyle/>
        <a:p>
          <a:endParaRPr lang="uk-UA"/>
        </a:p>
      </dgm:t>
    </dgm:pt>
    <dgm:pt modelId="{A0D3447D-D82A-4FE7-A2D8-842881984E27}">
      <dgm:prSet/>
      <dgm:spPr>
        <a:solidFill>
          <a:srgbClr val="7030A0"/>
        </a:solidFill>
      </dgm:spPr>
      <dgm:t>
        <a:bodyPr/>
        <a:lstStyle/>
        <a:p>
          <a:pPr rtl="0"/>
          <a:r>
            <a:rPr lang="uk-UA" dirty="0" smtClean="0"/>
            <a:t>виховання любові до рідного слова та державної мови, побуту, традицій, культурних особливостей як рідного, так й інших етносів українського народу. </a:t>
          </a:r>
          <a:br>
            <a:rPr lang="uk-UA" dirty="0" smtClean="0"/>
          </a:br>
          <a:r>
            <a:rPr lang="uk-UA" dirty="0" smtClean="0"/>
            <a:t> </a:t>
          </a:r>
          <a:endParaRPr lang="uk-UA" dirty="0"/>
        </a:p>
      </dgm:t>
    </dgm:pt>
    <dgm:pt modelId="{224D2D31-3489-4889-B257-066375B73019}" type="parTrans" cxnId="{98BE3166-B1D3-4BDD-BAC0-644DFBA2C295}">
      <dgm:prSet/>
      <dgm:spPr/>
      <dgm:t>
        <a:bodyPr/>
        <a:lstStyle/>
        <a:p>
          <a:endParaRPr lang="uk-UA"/>
        </a:p>
      </dgm:t>
    </dgm:pt>
    <dgm:pt modelId="{D4CE795F-7C12-4E73-9827-DF729945BDA4}" type="sibTrans" cxnId="{98BE3166-B1D3-4BDD-BAC0-644DFBA2C295}">
      <dgm:prSet/>
      <dgm:spPr/>
      <dgm:t>
        <a:bodyPr/>
        <a:lstStyle/>
        <a:p>
          <a:endParaRPr lang="uk-UA"/>
        </a:p>
      </dgm:t>
    </dgm:pt>
    <dgm:pt modelId="{E8AC78E6-6FB1-4A10-A4C4-07B4A152A975}">
      <dgm:prSet/>
      <dgm:spPr/>
      <dgm:t>
        <a:bodyPr/>
        <a:lstStyle/>
        <a:p>
          <a:pPr rtl="0"/>
          <a:endParaRPr lang="uk-UA" dirty="0"/>
        </a:p>
      </dgm:t>
    </dgm:pt>
    <dgm:pt modelId="{F5C0AD20-2BC0-4A7F-B3F8-DE9EAC5ED539}" type="parTrans" cxnId="{5168D5E7-32AF-4039-B956-7157C9D4F816}">
      <dgm:prSet/>
      <dgm:spPr/>
      <dgm:t>
        <a:bodyPr/>
        <a:lstStyle/>
        <a:p>
          <a:endParaRPr lang="uk-UA"/>
        </a:p>
      </dgm:t>
    </dgm:pt>
    <dgm:pt modelId="{8FE0FA32-C8BE-4760-ADCC-B9ABD947C390}" type="sibTrans" cxnId="{5168D5E7-32AF-4039-B956-7157C9D4F816}">
      <dgm:prSet/>
      <dgm:spPr/>
      <dgm:t>
        <a:bodyPr/>
        <a:lstStyle/>
        <a:p>
          <a:endParaRPr lang="uk-UA"/>
        </a:p>
      </dgm:t>
    </dgm:pt>
    <dgm:pt modelId="{468C67EC-BB3F-4EB3-8BAB-FCE05BF1B93D}" type="pres">
      <dgm:prSet presAssocID="{ACAB2003-0847-4A57-ACDB-AD55AA74478A}" presName="matrix" presStyleCnt="0">
        <dgm:presLayoutVars>
          <dgm:chMax val="1"/>
          <dgm:dir/>
          <dgm:resizeHandles val="exact"/>
        </dgm:presLayoutVars>
      </dgm:prSet>
      <dgm:spPr/>
    </dgm:pt>
    <dgm:pt modelId="{F734007E-C733-48F4-95CD-5E232DEA1414}" type="pres">
      <dgm:prSet presAssocID="{ACAB2003-0847-4A57-ACDB-AD55AA74478A}" presName="diamond" presStyleLbl="bgShp" presStyleIdx="0" presStyleCnt="1"/>
      <dgm:spPr/>
    </dgm:pt>
    <dgm:pt modelId="{F7FD7E33-D5DD-4822-A20B-D996E3C401F0}" type="pres">
      <dgm:prSet presAssocID="{ACAB2003-0847-4A57-ACDB-AD55AA74478A}" presName="quad1" presStyleLbl="node1" presStyleIdx="0" presStyleCnt="4" custScaleX="161553" custLinFactNeighborX="-24042" custLinFactNeighborY="-2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61F522-C0CE-46C1-BA77-18BB2EAD288E}" type="pres">
      <dgm:prSet presAssocID="{ACAB2003-0847-4A57-ACDB-AD55AA74478A}" presName="quad2" presStyleLbl="node1" presStyleIdx="1" presStyleCnt="4" custScaleX="163295" custLinFactNeighborX="36396" custLinFactNeighborY="-2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4AA5A1-4D28-4501-9BD0-CC0FE2BA563E}" type="pres">
      <dgm:prSet presAssocID="{ACAB2003-0847-4A57-ACDB-AD55AA74478A}" presName="quad3" presStyleLbl="node1" presStyleIdx="2" presStyleCnt="4" custScaleX="152522" custLinFactNeighborX="-30814" custLinFactNeighborY="-8046">
        <dgm:presLayoutVars>
          <dgm:chMax val="0"/>
          <dgm:chPref val="0"/>
          <dgm:bulletEnabled val="1"/>
        </dgm:presLayoutVars>
      </dgm:prSet>
      <dgm:spPr/>
    </dgm:pt>
    <dgm:pt modelId="{FF7C9158-A75C-47EF-B3BF-CEA8187ADA35}" type="pres">
      <dgm:prSet presAssocID="{ACAB2003-0847-4A57-ACDB-AD55AA74478A}" presName="quad4" presStyleLbl="node1" presStyleIdx="3" presStyleCnt="4" custScaleX="170584" custLinFactNeighborX="37783" custLinFactNeighborY="-8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1F2AEFD-25CC-4B00-B0E7-504703565900}" srcId="{ACAB2003-0847-4A57-ACDB-AD55AA74478A}" destId="{E59385B2-E94B-408F-83C3-D0E398090C01}" srcOrd="1" destOrd="0" parTransId="{6E2DF630-18EE-40CD-8AA1-EFE762819A32}" sibTransId="{9F61C8B1-0BD8-4E80-A10C-79E65B0B5C32}"/>
    <dgm:cxn modelId="{6B46BCB8-58C0-4212-A1F3-5860A128867E}" type="presOf" srcId="{ACAB2003-0847-4A57-ACDB-AD55AA74478A}" destId="{468C67EC-BB3F-4EB3-8BAB-FCE05BF1B93D}" srcOrd="0" destOrd="0" presId="urn:microsoft.com/office/officeart/2005/8/layout/matrix3"/>
    <dgm:cxn modelId="{DA336E51-3887-417A-AE94-8E3E201EEA9F}" type="presOf" srcId="{E59385B2-E94B-408F-83C3-D0E398090C01}" destId="{3661F522-C0CE-46C1-BA77-18BB2EAD288E}" srcOrd="0" destOrd="0" presId="urn:microsoft.com/office/officeart/2005/8/layout/matrix3"/>
    <dgm:cxn modelId="{ECCE892D-F8B7-4133-A017-B972CF7F2633}" type="presOf" srcId="{94DDAD22-AE21-4454-BFB1-5F22FE3BF2E4}" destId="{044AA5A1-4D28-4501-9BD0-CC0FE2BA563E}" srcOrd="0" destOrd="0" presId="urn:microsoft.com/office/officeart/2005/8/layout/matrix3"/>
    <dgm:cxn modelId="{B53D0D08-2F1F-4FC5-A595-B3B0726D6881}" srcId="{ACAB2003-0847-4A57-ACDB-AD55AA74478A}" destId="{94DDAD22-AE21-4454-BFB1-5F22FE3BF2E4}" srcOrd="2" destOrd="0" parTransId="{05636BA8-F507-4FD5-A05B-95CF6A600236}" sibTransId="{EE77A33F-562F-4B2A-91C2-0B2D9EBACA31}"/>
    <dgm:cxn modelId="{98BE3166-B1D3-4BDD-BAC0-644DFBA2C295}" srcId="{ACAB2003-0847-4A57-ACDB-AD55AA74478A}" destId="{A0D3447D-D82A-4FE7-A2D8-842881984E27}" srcOrd="3" destOrd="0" parTransId="{224D2D31-3489-4889-B257-066375B73019}" sibTransId="{D4CE795F-7C12-4E73-9827-DF729945BDA4}"/>
    <dgm:cxn modelId="{ED7CEF84-7711-4768-84B2-B578FDEF0F84}" type="presOf" srcId="{074E9081-E52A-421D-94C9-2F294B4DF495}" destId="{F7FD7E33-D5DD-4822-A20B-D996E3C401F0}" srcOrd="0" destOrd="0" presId="urn:microsoft.com/office/officeart/2005/8/layout/matrix3"/>
    <dgm:cxn modelId="{DE344774-09ED-423B-BD5C-6E1BB813F174}" srcId="{ACAB2003-0847-4A57-ACDB-AD55AA74478A}" destId="{074E9081-E52A-421D-94C9-2F294B4DF495}" srcOrd="0" destOrd="0" parTransId="{0C408C7C-F340-4783-A2E6-CB5114978107}" sibTransId="{DDDD4513-B227-4098-A8CD-920E5E90557B}"/>
    <dgm:cxn modelId="{516634E5-B7BF-43FC-A44E-E5F4D34901B7}" type="presOf" srcId="{A0D3447D-D82A-4FE7-A2D8-842881984E27}" destId="{FF7C9158-A75C-47EF-B3BF-CEA8187ADA35}" srcOrd="0" destOrd="0" presId="urn:microsoft.com/office/officeart/2005/8/layout/matrix3"/>
    <dgm:cxn modelId="{5168D5E7-32AF-4039-B956-7157C9D4F816}" srcId="{ACAB2003-0847-4A57-ACDB-AD55AA74478A}" destId="{E8AC78E6-6FB1-4A10-A4C4-07B4A152A975}" srcOrd="4" destOrd="0" parTransId="{F5C0AD20-2BC0-4A7F-B3F8-DE9EAC5ED539}" sibTransId="{8FE0FA32-C8BE-4760-ADCC-B9ABD947C390}"/>
    <dgm:cxn modelId="{B132F8C4-D67C-4155-B639-48DDCB03ABDE}" type="presParOf" srcId="{468C67EC-BB3F-4EB3-8BAB-FCE05BF1B93D}" destId="{F734007E-C733-48F4-95CD-5E232DEA1414}" srcOrd="0" destOrd="0" presId="urn:microsoft.com/office/officeart/2005/8/layout/matrix3"/>
    <dgm:cxn modelId="{5DF2F9F8-458E-4BFB-A393-7B5C96C2E9A4}" type="presParOf" srcId="{468C67EC-BB3F-4EB3-8BAB-FCE05BF1B93D}" destId="{F7FD7E33-D5DD-4822-A20B-D996E3C401F0}" srcOrd="1" destOrd="0" presId="urn:microsoft.com/office/officeart/2005/8/layout/matrix3"/>
    <dgm:cxn modelId="{0ADE719C-6AC6-4B1F-9224-B95720C8FCBF}" type="presParOf" srcId="{468C67EC-BB3F-4EB3-8BAB-FCE05BF1B93D}" destId="{3661F522-C0CE-46C1-BA77-18BB2EAD288E}" srcOrd="2" destOrd="0" presId="urn:microsoft.com/office/officeart/2005/8/layout/matrix3"/>
    <dgm:cxn modelId="{32D454F5-5487-462C-8A1B-4F90680FD879}" type="presParOf" srcId="{468C67EC-BB3F-4EB3-8BAB-FCE05BF1B93D}" destId="{044AA5A1-4D28-4501-9BD0-CC0FE2BA563E}" srcOrd="3" destOrd="0" presId="urn:microsoft.com/office/officeart/2005/8/layout/matrix3"/>
    <dgm:cxn modelId="{A64CB142-07A0-42CD-A52F-907F9E69EB94}" type="presParOf" srcId="{468C67EC-BB3F-4EB3-8BAB-FCE05BF1B93D}" destId="{FF7C9158-A75C-47EF-B3BF-CEA8187ADA3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F769A6-5CE5-44E2-9C49-1978B5AB4378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103F9D0-5DF2-45CA-A520-B63B1E94B28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uk-UA" dirty="0" smtClean="0"/>
            <a:t>Шляхи та засоби реалізації </a:t>
          </a:r>
          <a:br>
            <a:rPr lang="uk-UA" dirty="0" smtClean="0"/>
          </a:br>
          <a:r>
            <a:rPr lang="uk-UA" dirty="0" smtClean="0"/>
            <a:t> За урахуванням вікових особливостей</a:t>
          </a:r>
          <a:endParaRPr lang="uk-UA" dirty="0"/>
        </a:p>
      </dgm:t>
    </dgm:pt>
    <dgm:pt modelId="{4764C1AD-FFA3-414A-8105-B4EE5FB69FAB}" type="parTrans" cxnId="{E8F8B3B3-BF46-496C-8440-6E3910127F17}">
      <dgm:prSet/>
      <dgm:spPr/>
      <dgm:t>
        <a:bodyPr/>
        <a:lstStyle/>
        <a:p>
          <a:endParaRPr lang="uk-UA"/>
        </a:p>
      </dgm:t>
    </dgm:pt>
    <dgm:pt modelId="{643A635B-6109-4732-9F4C-471B53C10F91}" type="sibTrans" cxnId="{E8F8B3B3-BF46-496C-8440-6E3910127F17}">
      <dgm:prSet/>
      <dgm:spPr/>
      <dgm:t>
        <a:bodyPr/>
        <a:lstStyle/>
        <a:p>
          <a:endParaRPr lang="uk-UA"/>
        </a:p>
      </dgm:t>
    </dgm:pt>
    <dgm:pt modelId="{2299E7D7-C93D-43E9-8B41-20CC9A9E89BF}" type="pres">
      <dgm:prSet presAssocID="{8FF769A6-5CE5-44E2-9C49-1978B5AB43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BD8A55-E5B2-48A5-AE1A-69E7F5EE43AE}" type="pres">
      <dgm:prSet presAssocID="{F103F9D0-5DF2-45CA-A520-B63B1E94B282}" presName="vertOne" presStyleCnt="0"/>
      <dgm:spPr/>
    </dgm:pt>
    <dgm:pt modelId="{DE151F0C-04E8-463F-A42A-87A1FF79CAAE}" type="pres">
      <dgm:prSet presAssocID="{F103F9D0-5DF2-45CA-A520-B63B1E94B282}" presName="txOne" presStyleLbl="node0" presStyleIdx="0" presStyleCnt="1">
        <dgm:presLayoutVars>
          <dgm:chPref val="3"/>
        </dgm:presLayoutVars>
      </dgm:prSet>
      <dgm:spPr/>
    </dgm:pt>
    <dgm:pt modelId="{19F33FF4-EB0E-4AFD-B573-76ED0B525931}" type="pres">
      <dgm:prSet presAssocID="{F103F9D0-5DF2-45CA-A520-B63B1E94B282}" presName="horzOne" presStyleCnt="0"/>
      <dgm:spPr/>
    </dgm:pt>
  </dgm:ptLst>
  <dgm:cxnLst>
    <dgm:cxn modelId="{ED54C940-79D6-471C-8A5F-7BB8333DA463}" type="presOf" srcId="{8FF769A6-5CE5-44E2-9C49-1978B5AB4378}" destId="{2299E7D7-C93D-43E9-8B41-20CC9A9E89BF}" srcOrd="0" destOrd="0" presId="urn:microsoft.com/office/officeart/2005/8/layout/hierarchy4"/>
    <dgm:cxn modelId="{9693E7B0-4516-435E-A201-E7752A3F35DC}" type="presOf" srcId="{F103F9D0-5DF2-45CA-A520-B63B1E94B282}" destId="{DE151F0C-04E8-463F-A42A-87A1FF79CAAE}" srcOrd="0" destOrd="0" presId="urn:microsoft.com/office/officeart/2005/8/layout/hierarchy4"/>
    <dgm:cxn modelId="{E8F8B3B3-BF46-496C-8440-6E3910127F17}" srcId="{8FF769A6-5CE5-44E2-9C49-1978B5AB4378}" destId="{F103F9D0-5DF2-45CA-A520-B63B1E94B282}" srcOrd="0" destOrd="0" parTransId="{4764C1AD-FFA3-414A-8105-B4EE5FB69FAB}" sibTransId="{643A635B-6109-4732-9F4C-471B53C10F91}"/>
    <dgm:cxn modelId="{70A293B0-9638-4E5E-BDC6-00614DEC2D25}" type="presParOf" srcId="{2299E7D7-C93D-43E9-8B41-20CC9A9E89BF}" destId="{67BD8A55-E5B2-48A5-AE1A-69E7F5EE43AE}" srcOrd="0" destOrd="0" presId="urn:microsoft.com/office/officeart/2005/8/layout/hierarchy4"/>
    <dgm:cxn modelId="{96B3C283-74B5-4463-AE82-2EC8423E28E9}" type="presParOf" srcId="{67BD8A55-E5B2-48A5-AE1A-69E7F5EE43AE}" destId="{DE151F0C-04E8-463F-A42A-87A1FF79CAAE}" srcOrd="0" destOrd="0" presId="urn:microsoft.com/office/officeart/2005/8/layout/hierarchy4"/>
    <dgm:cxn modelId="{61644889-5BE4-471E-A9FB-BBEBD8F653C5}" type="presParOf" srcId="{67BD8A55-E5B2-48A5-AE1A-69E7F5EE43AE}" destId="{19F33FF4-EB0E-4AFD-B573-76ED0B5259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6051C9-3049-4ED2-AEE9-3CAF85FD5D7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9182355-60C5-45F7-95C8-C9E998AB5A3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dirty="0" smtClean="0"/>
            <a:t>Критерії:</a:t>
          </a:r>
          <a:endParaRPr lang="uk-UA" dirty="0"/>
        </a:p>
      </dgm:t>
    </dgm:pt>
    <dgm:pt modelId="{7A11199C-5461-42EF-8B2B-B46FBCC5D105}" type="parTrans" cxnId="{83D64733-9B7E-4164-8A7A-4AD20D34901E}">
      <dgm:prSet/>
      <dgm:spPr/>
      <dgm:t>
        <a:bodyPr/>
        <a:lstStyle/>
        <a:p>
          <a:endParaRPr lang="uk-UA"/>
        </a:p>
      </dgm:t>
    </dgm:pt>
    <dgm:pt modelId="{42580A24-EE58-4334-9935-91737E25E740}" type="sibTrans" cxnId="{83D64733-9B7E-4164-8A7A-4AD20D34901E}">
      <dgm:prSet/>
      <dgm:spPr/>
      <dgm:t>
        <a:bodyPr/>
        <a:lstStyle/>
        <a:p>
          <a:endParaRPr lang="uk-UA"/>
        </a:p>
      </dgm:t>
    </dgm:pt>
    <dgm:pt modelId="{B0B90DEC-439F-40A4-BD41-02E0AFC5972E}">
      <dgm:prSet/>
      <dgm:spPr/>
      <dgm:t>
        <a:bodyPr/>
        <a:lstStyle/>
        <a:p>
          <a:pPr rtl="0"/>
          <a:r>
            <a:rPr lang="uk-UA" dirty="0" smtClean="0"/>
            <a:t>емоційно-ціннісний,</a:t>
          </a:r>
          <a:endParaRPr lang="uk-UA" dirty="0"/>
        </a:p>
      </dgm:t>
    </dgm:pt>
    <dgm:pt modelId="{2EDD85EE-5D0A-42FE-ACF5-302B812F6EB2}" type="parTrans" cxnId="{5708E455-A466-4B97-81C9-C9FADD8C8D96}">
      <dgm:prSet/>
      <dgm:spPr/>
      <dgm:t>
        <a:bodyPr/>
        <a:lstStyle/>
        <a:p>
          <a:endParaRPr lang="uk-UA"/>
        </a:p>
      </dgm:t>
    </dgm:pt>
    <dgm:pt modelId="{18F872C0-7971-4EF3-A8D9-A9357EF14393}" type="sibTrans" cxnId="{5708E455-A466-4B97-81C9-C9FADD8C8D96}">
      <dgm:prSet/>
      <dgm:spPr/>
      <dgm:t>
        <a:bodyPr/>
        <a:lstStyle/>
        <a:p>
          <a:endParaRPr lang="uk-UA"/>
        </a:p>
      </dgm:t>
    </dgm:pt>
    <dgm:pt modelId="{48C8AEE1-188C-4B18-B07A-51579100F58B}">
      <dgm:prSet/>
      <dgm:spPr/>
      <dgm:t>
        <a:bodyPr/>
        <a:lstStyle/>
        <a:p>
          <a:pPr rtl="0"/>
          <a:r>
            <a:rPr lang="uk-UA" dirty="0" smtClean="0"/>
            <a:t>когнітивний</a:t>
          </a:r>
          <a:endParaRPr lang="uk-UA" dirty="0"/>
        </a:p>
      </dgm:t>
    </dgm:pt>
    <dgm:pt modelId="{8ABEB2BD-8DB6-4E3D-BBBC-3F53C5B33139}" type="parTrans" cxnId="{57D966B0-1342-4B26-AD02-577F41EDAB2A}">
      <dgm:prSet/>
      <dgm:spPr/>
      <dgm:t>
        <a:bodyPr/>
        <a:lstStyle/>
        <a:p>
          <a:endParaRPr lang="uk-UA"/>
        </a:p>
      </dgm:t>
    </dgm:pt>
    <dgm:pt modelId="{BD657DD7-CDA9-4A75-9C82-3A77972FF904}" type="sibTrans" cxnId="{57D966B0-1342-4B26-AD02-577F41EDAB2A}">
      <dgm:prSet/>
      <dgm:spPr/>
      <dgm:t>
        <a:bodyPr/>
        <a:lstStyle/>
        <a:p>
          <a:endParaRPr lang="uk-UA"/>
        </a:p>
      </dgm:t>
    </dgm:pt>
    <dgm:pt modelId="{2AFD53E8-6FB1-49A8-9C7C-351F61696409}">
      <dgm:prSet/>
      <dgm:spPr/>
      <dgm:t>
        <a:bodyPr/>
        <a:lstStyle/>
        <a:p>
          <a:pPr rtl="0"/>
          <a:r>
            <a:rPr lang="uk-UA" dirty="0" err="1" smtClean="0"/>
            <a:t>діяльнісно-поведінковий</a:t>
          </a:r>
          <a:endParaRPr lang="uk-UA" dirty="0"/>
        </a:p>
      </dgm:t>
    </dgm:pt>
    <dgm:pt modelId="{BCC5666D-8AFF-41E5-B1B5-C217BEA22866}" type="parTrans" cxnId="{2930353C-497B-45E3-BAC3-B731B04F5078}">
      <dgm:prSet/>
      <dgm:spPr/>
      <dgm:t>
        <a:bodyPr/>
        <a:lstStyle/>
        <a:p>
          <a:endParaRPr lang="uk-UA"/>
        </a:p>
      </dgm:t>
    </dgm:pt>
    <dgm:pt modelId="{DD665322-4B31-4BCC-84B6-53978EFE8623}" type="sibTrans" cxnId="{2930353C-497B-45E3-BAC3-B731B04F5078}">
      <dgm:prSet/>
      <dgm:spPr/>
      <dgm:t>
        <a:bodyPr/>
        <a:lstStyle/>
        <a:p>
          <a:endParaRPr lang="uk-UA"/>
        </a:p>
      </dgm:t>
    </dgm:pt>
    <dgm:pt modelId="{4F9ACB3D-0129-4B90-A81B-71970C93B616}" type="pres">
      <dgm:prSet presAssocID="{466051C9-3049-4ED2-AEE9-3CAF85FD5D79}" presName="linearFlow" presStyleCnt="0">
        <dgm:presLayoutVars>
          <dgm:dir/>
          <dgm:animLvl val="lvl"/>
          <dgm:resizeHandles val="exact"/>
        </dgm:presLayoutVars>
      </dgm:prSet>
      <dgm:spPr/>
    </dgm:pt>
    <dgm:pt modelId="{382FF0AE-900F-4D4A-94AC-1DFA66AD2505}" type="pres">
      <dgm:prSet presAssocID="{A9182355-60C5-45F7-95C8-C9E998AB5A33}" presName="composite" presStyleCnt="0"/>
      <dgm:spPr/>
    </dgm:pt>
    <dgm:pt modelId="{E62FFB32-8888-482C-A064-3B703B7CEB44}" type="pres">
      <dgm:prSet presAssocID="{A9182355-60C5-45F7-95C8-C9E998AB5A33}" presName="parentText" presStyleLbl="alignNode1" presStyleIdx="0" presStyleCnt="1" custLinFactNeighborX="5098">
        <dgm:presLayoutVars>
          <dgm:chMax val="1"/>
          <dgm:bulletEnabled val="1"/>
        </dgm:presLayoutVars>
      </dgm:prSet>
      <dgm:spPr/>
    </dgm:pt>
    <dgm:pt modelId="{FEE03D77-7592-47DA-A4D7-1E77341D9782}" type="pres">
      <dgm:prSet presAssocID="{A9182355-60C5-45F7-95C8-C9E998AB5A3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3D64733-9B7E-4164-8A7A-4AD20D34901E}" srcId="{466051C9-3049-4ED2-AEE9-3CAF85FD5D79}" destId="{A9182355-60C5-45F7-95C8-C9E998AB5A33}" srcOrd="0" destOrd="0" parTransId="{7A11199C-5461-42EF-8B2B-B46FBCC5D105}" sibTransId="{42580A24-EE58-4334-9935-91737E25E740}"/>
    <dgm:cxn modelId="{E9D7945D-5D92-4773-8B43-87DA2E37FA2C}" type="presOf" srcId="{466051C9-3049-4ED2-AEE9-3CAF85FD5D79}" destId="{4F9ACB3D-0129-4B90-A81B-71970C93B616}" srcOrd="0" destOrd="0" presId="urn:microsoft.com/office/officeart/2005/8/layout/chevron2"/>
    <dgm:cxn modelId="{57D966B0-1342-4B26-AD02-577F41EDAB2A}" srcId="{A9182355-60C5-45F7-95C8-C9E998AB5A33}" destId="{48C8AEE1-188C-4B18-B07A-51579100F58B}" srcOrd="1" destOrd="0" parTransId="{8ABEB2BD-8DB6-4E3D-BBBC-3F53C5B33139}" sibTransId="{BD657DD7-CDA9-4A75-9C82-3A77972FF904}"/>
    <dgm:cxn modelId="{145FA4B8-930F-4BCF-B89C-D0611A85E4C0}" type="presOf" srcId="{2AFD53E8-6FB1-49A8-9C7C-351F61696409}" destId="{FEE03D77-7592-47DA-A4D7-1E77341D9782}" srcOrd="0" destOrd="2" presId="urn:microsoft.com/office/officeart/2005/8/layout/chevron2"/>
    <dgm:cxn modelId="{3A9410FD-63BC-49E6-B972-6788D17E4DCC}" type="presOf" srcId="{A9182355-60C5-45F7-95C8-C9E998AB5A33}" destId="{E62FFB32-8888-482C-A064-3B703B7CEB44}" srcOrd="0" destOrd="0" presId="urn:microsoft.com/office/officeart/2005/8/layout/chevron2"/>
    <dgm:cxn modelId="{2930353C-497B-45E3-BAC3-B731B04F5078}" srcId="{A9182355-60C5-45F7-95C8-C9E998AB5A33}" destId="{2AFD53E8-6FB1-49A8-9C7C-351F61696409}" srcOrd="2" destOrd="0" parTransId="{BCC5666D-8AFF-41E5-B1B5-C217BEA22866}" sibTransId="{DD665322-4B31-4BCC-84B6-53978EFE8623}"/>
    <dgm:cxn modelId="{76BF8A77-ED48-487F-883D-D2444C8BA9DA}" type="presOf" srcId="{B0B90DEC-439F-40A4-BD41-02E0AFC5972E}" destId="{FEE03D77-7592-47DA-A4D7-1E77341D9782}" srcOrd="0" destOrd="0" presId="urn:microsoft.com/office/officeart/2005/8/layout/chevron2"/>
    <dgm:cxn modelId="{297C2209-6F52-4F3D-A640-C53957494BB1}" type="presOf" srcId="{48C8AEE1-188C-4B18-B07A-51579100F58B}" destId="{FEE03D77-7592-47DA-A4D7-1E77341D9782}" srcOrd="0" destOrd="1" presId="urn:microsoft.com/office/officeart/2005/8/layout/chevron2"/>
    <dgm:cxn modelId="{5708E455-A466-4B97-81C9-C9FADD8C8D96}" srcId="{A9182355-60C5-45F7-95C8-C9E998AB5A33}" destId="{B0B90DEC-439F-40A4-BD41-02E0AFC5972E}" srcOrd="0" destOrd="0" parTransId="{2EDD85EE-5D0A-42FE-ACF5-302B812F6EB2}" sibTransId="{18F872C0-7971-4EF3-A8D9-A9357EF14393}"/>
    <dgm:cxn modelId="{CC06CA28-2772-42A8-8F2E-30C571974B80}" type="presParOf" srcId="{4F9ACB3D-0129-4B90-A81B-71970C93B616}" destId="{382FF0AE-900F-4D4A-94AC-1DFA66AD2505}" srcOrd="0" destOrd="0" presId="urn:microsoft.com/office/officeart/2005/8/layout/chevron2"/>
    <dgm:cxn modelId="{AF43B6F9-6263-450F-89A8-910AB9D2FA2D}" type="presParOf" srcId="{382FF0AE-900F-4D4A-94AC-1DFA66AD2505}" destId="{E62FFB32-8888-482C-A064-3B703B7CEB44}" srcOrd="0" destOrd="0" presId="urn:microsoft.com/office/officeart/2005/8/layout/chevron2"/>
    <dgm:cxn modelId="{18F922FD-6718-4AB0-AF6A-FDF9CE25597B}" type="presParOf" srcId="{382FF0AE-900F-4D4A-94AC-1DFA66AD2505}" destId="{FEE03D77-7592-47DA-A4D7-1E77341D97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0DD12-46DD-40C0-B9F6-4914C18EC9A0}">
      <dsp:nvSpPr>
        <dsp:cNvPr id="0" name=""/>
        <dsp:cNvSpPr/>
      </dsp:nvSpPr>
      <dsp:spPr>
        <a:xfrm rot="10800000">
          <a:off x="1549826" y="298"/>
          <a:ext cx="5458926" cy="699335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8388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Творча діяльність класного керівника</a:t>
          </a:r>
          <a:endParaRPr lang="uk-UA" sz="2300" kern="1200" dirty="0"/>
        </a:p>
      </dsp:txBody>
      <dsp:txXfrm rot="10800000">
        <a:off x="1549826" y="298"/>
        <a:ext cx="5458926" cy="699335"/>
      </dsp:txXfrm>
    </dsp:sp>
    <dsp:sp modelId="{687E2604-6092-4915-9AC7-9BAE20CFC32E}">
      <dsp:nvSpPr>
        <dsp:cNvPr id="0" name=""/>
        <dsp:cNvSpPr/>
      </dsp:nvSpPr>
      <dsp:spPr>
        <a:xfrm>
          <a:off x="1224139" y="0"/>
          <a:ext cx="699335" cy="699335"/>
        </a:xfrm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9F175-12C3-4EB4-A953-4347D618D279}">
      <dsp:nvSpPr>
        <dsp:cNvPr id="0" name=""/>
        <dsp:cNvSpPr/>
      </dsp:nvSpPr>
      <dsp:spPr>
        <a:xfrm rot="10800000">
          <a:off x="1549826" y="874468"/>
          <a:ext cx="5458926" cy="699335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8388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Самоосвіта класного керівника</a:t>
          </a:r>
          <a:endParaRPr lang="uk-UA" sz="2300" kern="1200" dirty="0"/>
        </a:p>
      </dsp:txBody>
      <dsp:txXfrm rot="10800000">
        <a:off x="1549826" y="874468"/>
        <a:ext cx="5458926" cy="699335"/>
      </dsp:txXfrm>
    </dsp:sp>
    <dsp:sp modelId="{9A6134B3-5AC7-4AC3-A23A-721A7D26560E}">
      <dsp:nvSpPr>
        <dsp:cNvPr id="0" name=""/>
        <dsp:cNvSpPr/>
      </dsp:nvSpPr>
      <dsp:spPr>
        <a:xfrm>
          <a:off x="1200158" y="874468"/>
          <a:ext cx="699335" cy="699335"/>
        </a:xfrm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D43EE-276E-4D62-BBEC-4293E355A876}">
      <dsp:nvSpPr>
        <dsp:cNvPr id="0" name=""/>
        <dsp:cNvSpPr/>
      </dsp:nvSpPr>
      <dsp:spPr>
        <a:xfrm rot="10800000">
          <a:off x="1549826" y="1748637"/>
          <a:ext cx="5458926" cy="699335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8388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Результати виховної діяльності</a:t>
          </a:r>
          <a:endParaRPr lang="uk-UA" sz="2300" kern="1200" dirty="0"/>
        </a:p>
      </dsp:txBody>
      <dsp:txXfrm rot="10800000">
        <a:off x="1549826" y="1748637"/>
        <a:ext cx="5458926" cy="699335"/>
      </dsp:txXfrm>
    </dsp:sp>
    <dsp:sp modelId="{E6644499-5783-48C7-8700-89949AADFA2A}">
      <dsp:nvSpPr>
        <dsp:cNvPr id="0" name=""/>
        <dsp:cNvSpPr/>
      </dsp:nvSpPr>
      <dsp:spPr>
        <a:xfrm>
          <a:off x="1200158" y="1748637"/>
          <a:ext cx="699335" cy="699335"/>
        </a:xfrm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677083-9AD6-4317-84C6-8BD02CFF2BDB}">
      <dsp:nvSpPr>
        <dsp:cNvPr id="0" name=""/>
        <dsp:cNvSpPr/>
      </dsp:nvSpPr>
      <dsp:spPr>
        <a:xfrm>
          <a:off x="271637" y="0"/>
          <a:ext cx="2447636" cy="399330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9A04D0-5986-4B5D-A206-294EA888C19F}">
      <dsp:nvSpPr>
        <dsp:cNvPr id="0" name=""/>
        <dsp:cNvSpPr/>
      </dsp:nvSpPr>
      <dsp:spPr>
        <a:xfrm>
          <a:off x="792671" y="208528"/>
          <a:ext cx="2952048" cy="1318088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</a:t>
          </a:r>
          <a:r>
            <a:rPr lang="ru-RU" sz="2000" kern="1200" dirty="0" err="1" smtClean="0"/>
            <a:t>основі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критеріїв</a:t>
          </a:r>
          <a:r>
            <a:rPr lang="ru-RU" sz="2000" kern="1200" dirty="0" smtClean="0"/>
            <a:t> три </a:t>
          </a:r>
          <a:r>
            <a:rPr lang="ru-RU" sz="2000" kern="1200" dirty="0" err="1" smtClean="0"/>
            <a:t>рівні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сформованості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патріотичної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вихованості</a:t>
          </a:r>
          <a:r>
            <a:rPr lang="ru-RU" sz="2000" kern="1200" dirty="0" smtClean="0"/>
            <a:t>: </a:t>
          </a:r>
          <a:endParaRPr lang="uk-UA" sz="2000" kern="1200" dirty="0"/>
        </a:p>
      </dsp:txBody>
      <dsp:txXfrm>
        <a:off x="792671" y="208528"/>
        <a:ext cx="2952048" cy="1318088"/>
      </dsp:txXfrm>
    </dsp:sp>
    <dsp:sp modelId="{1ECF6C45-6833-4E02-A5FE-80E8936F62AE}">
      <dsp:nvSpPr>
        <dsp:cNvPr id="0" name=""/>
        <dsp:cNvSpPr/>
      </dsp:nvSpPr>
      <dsp:spPr>
        <a:xfrm>
          <a:off x="1473214" y="1914382"/>
          <a:ext cx="1590963" cy="535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високий</a:t>
          </a:r>
          <a:r>
            <a:rPr lang="ru-RU" sz="2000" kern="1200" dirty="0" smtClean="0"/>
            <a:t>, </a:t>
          </a:r>
          <a:endParaRPr lang="uk-UA" sz="2000" kern="1200" dirty="0"/>
        </a:p>
      </dsp:txBody>
      <dsp:txXfrm>
        <a:off x="1473214" y="1914382"/>
        <a:ext cx="1590963" cy="535040"/>
      </dsp:txXfrm>
    </dsp:sp>
    <dsp:sp modelId="{C48BAC47-335A-4E2D-A8BA-7CE1BDA4A7DC}">
      <dsp:nvSpPr>
        <dsp:cNvPr id="0" name=""/>
        <dsp:cNvSpPr/>
      </dsp:nvSpPr>
      <dsp:spPr>
        <a:xfrm>
          <a:off x="1523393" y="2565779"/>
          <a:ext cx="1590963" cy="535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середній</a:t>
          </a:r>
          <a:r>
            <a:rPr lang="ru-RU" sz="2900" kern="1200" dirty="0" smtClean="0"/>
            <a:t>,</a:t>
          </a:r>
          <a:endParaRPr lang="uk-UA" sz="2900" kern="1200" dirty="0"/>
        </a:p>
      </dsp:txBody>
      <dsp:txXfrm>
        <a:off x="1523393" y="2565779"/>
        <a:ext cx="1590963" cy="535040"/>
      </dsp:txXfrm>
    </dsp:sp>
    <dsp:sp modelId="{E726FA8D-966B-4732-AE94-B0B0854C4B8F}">
      <dsp:nvSpPr>
        <dsp:cNvPr id="0" name=""/>
        <dsp:cNvSpPr/>
      </dsp:nvSpPr>
      <dsp:spPr>
        <a:xfrm>
          <a:off x="1473214" y="3217175"/>
          <a:ext cx="1590963" cy="535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низький</a:t>
          </a:r>
          <a:r>
            <a:rPr lang="ru-RU" sz="2900" kern="1200" dirty="0" smtClean="0"/>
            <a:t>.</a:t>
          </a:r>
          <a:endParaRPr lang="uk-UA" sz="2900" kern="1200" dirty="0"/>
        </a:p>
      </dsp:txBody>
      <dsp:txXfrm>
        <a:off x="1473214" y="3217175"/>
        <a:ext cx="1590963" cy="5350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8F94DB-EB35-4246-9867-A38DE8534640}">
      <dsp:nvSpPr>
        <dsp:cNvPr id="0" name=""/>
        <dsp:cNvSpPr/>
      </dsp:nvSpPr>
      <dsp:spPr>
        <a:xfrm>
          <a:off x="620992" y="0"/>
          <a:ext cx="7037918" cy="51398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86199-2C50-4893-9DF7-F9073E7183E0}">
      <dsp:nvSpPr>
        <dsp:cNvPr id="0" name=""/>
        <dsp:cNvSpPr/>
      </dsp:nvSpPr>
      <dsp:spPr>
        <a:xfrm>
          <a:off x="271330" y="228076"/>
          <a:ext cx="1596904" cy="468371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Використання сучасних форм і методів патріотичного виховання </a:t>
          </a:r>
          <a:r>
            <a:rPr lang="uk-UA" sz="2000" b="0" i="0" kern="1200" baseline="0" dirty="0" smtClean="0"/>
            <a:t>дозволяє:</a:t>
          </a:r>
          <a:endParaRPr lang="uk-UA" sz="2000" b="0" i="0" kern="1200" baseline="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 dirty="0"/>
        </a:p>
      </dsp:txBody>
      <dsp:txXfrm>
        <a:off x="271330" y="228076"/>
        <a:ext cx="1596904" cy="4683715"/>
      </dsp:txXfrm>
    </dsp:sp>
    <dsp:sp modelId="{5F1DB592-337D-4A04-A62C-A3B901F6CE33}">
      <dsp:nvSpPr>
        <dsp:cNvPr id="0" name=""/>
        <dsp:cNvSpPr/>
      </dsp:nvSpPr>
      <dsp:spPr>
        <a:xfrm>
          <a:off x="2076444" y="300086"/>
          <a:ext cx="1836120" cy="4539696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baseline="0" dirty="0" smtClean="0"/>
            <a:t>формування когнітивного компоненту патріотичної вихованості учнів: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baseline="0" dirty="0" smtClean="0"/>
            <a:t> </a:t>
          </a:r>
          <a:r>
            <a:rPr lang="uk-UA" sz="1600" b="0" i="1" kern="1200" baseline="0" dirty="0" smtClean="0"/>
            <a:t>знань про свій родовід, усвідомлення себе членом сім’ї, родини, учнем, жителем свого міста (села);знань про мову, традиції, культуру українського народу, свій етнос;</a:t>
          </a:r>
          <a:endParaRPr lang="uk-UA" sz="1600" kern="1200" dirty="0"/>
        </a:p>
      </dsp:txBody>
      <dsp:txXfrm>
        <a:off x="2076444" y="300086"/>
        <a:ext cx="1836120" cy="4539696"/>
      </dsp:txXfrm>
    </dsp:sp>
    <dsp:sp modelId="{C25500C6-8CBF-4CD8-A08A-95DFE807C1EE}">
      <dsp:nvSpPr>
        <dsp:cNvPr id="0" name=""/>
        <dsp:cNvSpPr/>
      </dsp:nvSpPr>
      <dsp:spPr>
        <a:xfrm>
          <a:off x="4120776" y="303283"/>
          <a:ext cx="1867292" cy="453330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baseline="0" dirty="0" smtClean="0"/>
            <a:t>формування емоційно-ціннісного компоненту – </a:t>
          </a:r>
          <a:r>
            <a:rPr lang="uk-UA" sz="1600" b="0" i="1" kern="1200" baseline="0" dirty="0" smtClean="0"/>
            <a:t>любові до батьків, своєї родини, Батьківщини, відчуття гордості за неї, свій рід; терпиме ставлення до представників інших національностей, шанобливе ставлення до їх релігій, культури, традицій</a:t>
          </a:r>
          <a:r>
            <a:rPr lang="uk-UA" sz="1000" b="0" i="1" kern="1200" baseline="0" dirty="0" smtClean="0"/>
            <a:t>; </a:t>
          </a:r>
          <a:endParaRPr lang="uk-UA" sz="1000" kern="1200" dirty="0"/>
        </a:p>
      </dsp:txBody>
      <dsp:txXfrm>
        <a:off x="4120776" y="303283"/>
        <a:ext cx="1867292" cy="4533302"/>
      </dsp:txXfrm>
    </dsp:sp>
    <dsp:sp modelId="{9F5131DA-51D7-41BF-9A99-F413BFD33235}">
      <dsp:nvSpPr>
        <dsp:cNvPr id="0" name=""/>
        <dsp:cNvSpPr/>
      </dsp:nvSpPr>
      <dsp:spPr>
        <a:xfrm>
          <a:off x="6196279" y="300086"/>
          <a:ext cx="1812294" cy="453969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baseline="0" dirty="0" smtClean="0"/>
            <a:t>формування </a:t>
          </a:r>
          <a:r>
            <a:rPr lang="uk-UA" sz="1600" b="0" i="0" kern="1200" baseline="0" dirty="0" err="1" smtClean="0"/>
            <a:t>діяльнісно-поведінкового</a:t>
          </a:r>
          <a:r>
            <a:rPr lang="uk-UA" sz="1600" b="0" i="0" kern="1200" baseline="0" dirty="0" smtClean="0"/>
            <a:t> компоненту: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baseline="0" dirty="0" smtClean="0"/>
            <a:t>участь у громадській діяльності з метою зробити свій внесок у </a:t>
          </a:r>
          <a:r>
            <a:rPr lang="ru-RU" sz="1600" i="1" kern="1200" dirty="0" err="1" smtClean="0"/>
            <a:t>розвиток</a:t>
          </a:r>
          <a:r>
            <a:rPr lang="ru-RU" sz="1600" i="1" kern="1200" dirty="0" smtClean="0"/>
            <a:t> </a:t>
          </a:r>
          <a:r>
            <a:rPr lang="ru-RU" sz="1600" i="1" kern="1200" dirty="0" err="1" smtClean="0"/>
            <a:t>рідного</a:t>
          </a:r>
          <a:r>
            <a:rPr lang="ru-RU" sz="1600" i="1" kern="1200" dirty="0" smtClean="0"/>
            <a:t> краю, </a:t>
          </a:r>
          <a:r>
            <a:rPr lang="ru-RU" sz="1600" i="1" kern="1200" dirty="0" err="1" smtClean="0"/>
            <a:t>оволодіння</a:t>
          </a:r>
          <a:r>
            <a:rPr lang="ru-RU" sz="1600" i="1" kern="1200" dirty="0" smtClean="0"/>
            <a:t> </a:t>
          </a:r>
          <a:r>
            <a:rPr lang="ru-RU" sz="1600" i="1" kern="1200" dirty="0" err="1" smtClean="0"/>
            <a:t>рідною</a:t>
          </a:r>
          <a:r>
            <a:rPr lang="ru-RU" sz="1600" i="1" kern="1200" dirty="0" smtClean="0"/>
            <a:t> </a:t>
          </a:r>
          <a:r>
            <a:rPr lang="ru-RU" sz="1600" i="1" kern="1200" dirty="0" err="1" smtClean="0"/>
            <a:t>мовою</a:t>
          </a:r>
          <a:r>
            <a:rPr lang="ru-RU" sz="1600" i="1" kern="1200" dirty="0" smtClean="0"/>
            <a:t>, участь у </a:t>
          </a:r>
          <a:r>
            <a:rPr lang="ru-RU" sz="1600" i="1" kern="1200" dirty="0" err="1" smtClean="0"/>
            <a:t>традиційних</a:t>
          </a:r>
          <a:r>
            <a:rPr lang="ru-RU" sz="1600" i="1" kern="1200" dirty="0" smtClean="0"/>
            <a:t> та </a:t>
          </a:r>
          <a:r>
            <a:rPr lang="ru-RU" sz="1600" i="1" kern="1200" dirty="0" err="1" smtClean="0"/>
            <a:t>сучасних</a:t>
          </a:r>
          <a:r>
            <a:rPr lang="ru-RU" sz="1600" i="1" kern="1200" dirty="0" smtClean="0"/>
            <a:t> </a:t>
          </a:r>
          <a:r>
            <a:rPr lang="ru-RU" sz="1600" i="1" kern="1200" dirty="0" err="1" smtClean="0"/>
            <a:t>святах</a:t>
          </a:r>
          <a:r>
            <a:rPr lang="ru-RU" sz="1600" i="1" kern="1200" dirty="0" smtClean="0"/>
            <a:t>.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uk-UA" sz="1600" kern="1200" dirty="0"/>
        </a:p>
      </dsp:txBody>
      <dsp:txXfrm>
        <a:off x="6196279" y="300086"/>
        <a:ext cx="1812294" cy="45396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3D13DC-2C78-4F68-91B5-918A4FBC0F6E}">
      <dsp:nvSpPr>
        <dsp:cNvPr id="0" name=""/>
        <dsp:cNvSpPr/>
      </dsp:nvSpPr>
      <dsp:spPr>
        <a:xfrm rot="10800000">
          <a:off x="1537865" y="272"/>
          <a:ext cx="5472684" cy="637629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8117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Загальні відомості</a:t>
          </a:r>
          <a:endParaRPr lang="uk-UA" sz="2400" kern="1200" dirty="0"/>
        </a:p>
      </dsp:txBody>
      <dsp:txXfrm rot="10800000">
        <a:off x="1537865" y="272"/>
        <a:ext cx="5472684" cy="637629"/>
      </dsp:txXfrm>
    </dsp:sp>
    <dsp:sp modelId="{0721777A-DB33-44FF-B442-8DDF9B5F5995}">
      <dsp:nvSpPr>
        <dsp:cNvPr id="0" name=""/>
        <dsp:cNvSpPr/>
      </dsp:nvSpPr>
      <dsp:spPr>
        <a:xfrm>
          <a:off x="1219050" y="272"/>
          <a:ext cx="637629" cy="637629"/>
        </a:xfrm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DEE61-E205-41A9-B5EA-B0A523271BA5}">
      <dsp:nvSpPr>
        <dsp:cNvPr id="0" name=""/>
        <dsp:cNvSpPr/>
      </dsp:nvSpPr>
      <dsp:spPr>
        <a:xfrm rot="10800000">
          <a:off x="1537865" y="797308"/>
          <a:ext cx="5472684" cy="637629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8117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Виховні завдання класного керівника</a:t>
          </a:r>
          <a:endParaRPr lang="uk-UA" sz="2400" kern="1200" dirty="0"/>
        </a:p>
      </dsp:txBody>
      <dsp:txXfrm rot="10800000">
        <a:off x="1537865" y="797308"/>
        <a:ext cx="5472684" cy="637629"/>
      </dsp:txXfrm>
    </dsp:sp>
    <dsp:sp modelId="{EC8EA016-C084-4DBA-9B2D-B437C399D3C4}">
      <dsp:nvSpPr>
        <dsp:cNvPr id="0" name=""/>
        <dsp:cNvSpPr/>
      </dsp:nvSpPr>
      <dsp:spPr>
        <a:xfrm>
          <a:off x="1219050" y="797308"/>
          <a:ext cx="637629" cy="637629"/>
        </a:xfrm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83000-2332-4131-88B5-2D54FC65606E}">
      <dsp:nvSpPr>
        <dsp:cNvPr id="0" name=""/>
        <dsp:cNvSpPr/>
      </dsp:nvSpPr>
      <dsp:spPr>
        <a:xfrm rot="10800000">
          <a:off x="1537865" y="1594345"/>
          <a:ext cx="5472684" cy="637629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8117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Світ виховних технологій</a:t>
          </a:r>
          <a:endParaRPr lang="uk-UA" sz="2400" kern="1200" dirty="0"/>
        </a:p>
      </dsp:txBody>
      <dsp:txXfrm rot="10800000">
        <a:off x="1537865" y="1594345"/>
        <a:ext cx="5472684" cy="637629"/>
      </dsp:txXfrm>
    </dsp:sp>
    <dsp:sp modelId="{5294AE9E-8493-45F4-ADC8-0EB757267ABA}">
      <dsp:nvSpPr>
        <dsp:cNvPr id="0" name=""/>
        <dsp:cNvSpPr/>
      </dsp:nvSpPr>
      <dsp:spPr>
        <a:xfrm>
          <a:off x="1219050" y="1594345"/>
          <a:ext cx="637629" cy="637629"/>
        </a:xfrm>
        <a:prstGeom prst="teardrop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3C187-1117-4BEE-96DC-96397757C1A6}">
      <dsp:nvSpPr>
        <dsp:cNvPr id="0" name=""/>
        <dsp:cNvSpPr/>
      </dsp:nvSpPr>
      <dsp:spPr>
        <a:xfrm>
          <a:off x="1004" y="0"/>
          <a:ext cx="2611933" cy="43894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Громадянське виховання</a:t>
          </a:r>
          <a:endParaRPr lang="uk-UA" sz="2600" kern="1200" dirty="0"/>
        </a:p>
      </dsp:txBody>
      <dsp:txXfrm>
        <a:off x="1004" y="0"/>
        <a:ext cx="2611933" cy="1316831"/>
      </dsp:txXfrm>
    </dsp:sp>
    <dsp:sp modelId="{5D8CE29A-AFB4-4D52-A73E-E1E112DC8DCA}">
      <dsp:nvSpPr>
        <dsp:cNvPr id="0" name=""/>
        <dsp:cNvSpPr/>
      </dsp:nvSpPr>
      <dsp:spPr>
        <a:xfrm>
          <a:off x="262197" y="1318117"/>
          <a:ext cx="2089546" cy="1323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Трудове виховання</a:t>
          </a:r>
          <a:endParaRPr lang="uk-UA" sz="3100" kern="1200" dirty="0"/>
        </a:p>
      </dsp:txBody>
      <dsp:txXfrm>
        <a:off x="262197" y="1318117"/>
        <a:ext cx="2089546" cy="1323475"/>
      </dsp:txXfrm>
    </dsp:sp>
    <dsp:sp modelId="{3791FC1A-9DB1-4E83-9133-987B64666F60}">
      <dsp:nvSpPr>
        <dsp:cNvPr id="0" name=""/>
        <dsp:cNvSpPr/>
      </dsp:nvSpPr>
      <dsp:spPr>
        <a:xfrm>
          <a:off x="262197" y="2845203"/>
          <a:ext cx="2089546" cy="1323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25724"/>
                <a:satOff val="-1277"/>
                <a:lumOff val="627"/>
                <a:alphaOff val="0"/>
                <a:shade val="51000"/>
                <a:satMod val="130000"/>
              </a:schemeClr>
            </a:gs>
            <a:gs pos="80000">
              <a:schemeClr val="accent2">
                <a:hueOff val="925724"/>
                <a:satOff val="-1277"/>
                <a:lumOff val="627"/>
                <a:alphaOff val="0"/>
                <a:shade val="93000"/>
                <a:satMod val="130000"/>
              </a:schemeClr>
            </a:gs>
            <a:gs pos="100000">
              <a:schemeClr val="accent2">
                <a:hueOff val="925724"/>
                <a:satOff val="-1277"/>
                <a:lumOff val="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Гендерне виховання</a:t>
          </a:r>
          <a:endParaRPr lang="uk-UA" sz="3100" kern="1200" dirty="0"/>
        </a:p>
      </dsp:txBody>
      <dsp:txXfrm>
        <a:off x="262197" y="2845203"/>
        <a:ext cx="2089546" cy="1323475"/>
      </dsp:txXfrm>
    </dsp:sp>
    <dsp:sp modelId="{AB8E73FE-DAFC-45E4-9D9E-6322B87DC4DB}">
      <dsp:nvSpPr>
        <dsp:cNvPr id="0" name=""/>
        <dsp:cNvSpPr/>
      </dsp:nvSpPr>
      <dsp:spPr>
        <a:xfrm>
          <a:off x="2808833" y="0"/>
          <a:ext cx="2611933" cy="43894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Інтелектуальне виховання</a:t>
          </a:r>
          <a:endParaRPr lang="uk-UA" sz="2600" kern="1200" dirty="0"/>
        </a:p>
      </dsp:txBody>
      <dsp:txXfrm>
        <a:off x="2808833" y="0"/>
        <a:ext cx="2611933" cy="1316831"/>
      </dsp:txXfrm>
    </dsp:sp>
    <dsp:sp modelId="{5E0B0231-7103-4EE7-8609-1CF07EEF396E}">
      <dsp:nvSpPr>
        <dsp:cNvPr id="0" name=""/>
        <dsp:cNvSpPr/>
      </dsp:nvSpPr>
      <dsp:spPr>
        <a:xfrm>
          <a:off x="3070026" y="1318117"/>
          <a:ext cx="2089546" cy="1323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51449"/>
                <a:satOff val="-2554"/>
                <a:lumOff val="1255"/>
                <a:alphaOff val="0"/>
                <a:shade val="51000"/>
                <a:satMod val="130000"/>
              </a:schemeClr>
            </a:gs>
            <a:gs pos="80000">
              <a:schemeClr val="accent2">
                <a:hueOff val="1851449"/>
                <a:satOff val="-2554"/>
                <a:lumOff val="1255"/>
                <a:alphaOff val="0"/>
                <a:shade val="93000"/>
                <a:satMod val="130000"/>
              </a:schemeClr>
            </a:gs>
            <a:gs pos="100000">
              <a:schemeClr val="accent2">
                <a:hueOff val="1851449"/>
                <a:satOff val="-2554"/>
                <a:lumOff val="1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Художньо-естетичне</a:t>
          </a:r>
          <a:endParaRPr lang="uk-UA" sz="3100" kern="1200" dirty="0"/>
        </a:p>
      </dsp:txBody>
      <dsp:txXfrm>
        <a:off x="3070026" y="1318117"/>
        <a:ext cx="2089546" cy="1323475"/>
      </dsp:txXfrm>
    </dsp:sp>
    <dsp:sp modelId="{D2923B43-DAF7-4D3D-9479-473574EFEE13}">
      <dsp:nvSpPr>
        <dsp:cNvPr id="0" name=""/>
        <dsp:cNvSpPr/>
      </dsp:nvSpPr>
      <dsp:spPr>
        <a:xfrm>
          <a:off x="3070026" y="2845203"/>
          <a:ext cx="2089546" cy="1323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77173"/>
                <a:satOff val="-3832"/>
                <a:lumOff val="1882"/>
                <a:alphaOff val="0"/>
                <a:shade val="51000"/>
                <a:satMod val="130000"/>
              </a:schemeClr>
            </a:gs>
            <a:gs pos="80000">
              <a:schemeClr val="accent2">
                <a:hueOff val="2777173"/>
                <a:satOff val="-3832"/>
                <a:lumOff val="1882"/>
                <a:alphaOff val="0"/>
                <a:shade val="93000"/>
                <a:satMod val="130000"/>
              </a:schemeClr>
            </a:gs>
            <a:gs pos="100000">
              <a:schemeClr val="accent2">
                <a:hueOff val="2777173"/>
                <a:satOff val="-3832"/>
                <a:lumOff val="1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Екологічне виховання</a:t>
          </a:r>
          <a:endParaRPr lang="uk-UA" sz="3100" kern="1200" dirty="0"/>
        </a:p>
      </dsp:txBody>
      <dsp:txXfrm>
        <a:off x="3070026" y="2845203"/>
        <a:ext cx="2089546" cy="1323475"/>
      </dsp:txXfrm>
    </dsp:sp>
    <dsp:sp modelId="{A19CA1B4-78D9-4947-AE62-74DCE8117134}">
      <dsp:nvSpPr>
        <dsp:cNvPr id="0" name=""/>
        <dsp:cNvSpPr/>
      </dsp:nvSpPr>
      <dsp:spPr>
        <a:xfrm>
          <a:off x="5616661" y="0"/>
          <a:ext cx="2611933" cy="43894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Духовно-моральне виховання</a:t>
          </a:r>
          <a:endParaRPr lang="uk-UA" sz="2600" kern="1200" dirty="0"/>
        </a:p>
      </dsp:txBody>
      <dsp:txXfrm>
        <a:off x="5616661" y="0"/>
        <a:ext cx="2611933" cy="1316831"/>
      </dsp:txXfrm>
    </dsp:sp>
    <dsp:sp modelId="{FAC390E0-57CC-483C-84DC-F963029CCAA6}">
      <dsp:nvSpPr>
        <dsp:cNvPr id="0" name=""/>
        <dsp:cNvSpPr/>
      </dsp:nvSpPr>
      <dsp:spPr>
        <a:xfrm>
          <a:off x="5877855" y="1318117"/>
          <a:ext cx="2089546" cy="1323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02898"/>
                <a:satOff val="-5109"/>
                <a:lumOff val="2510"/>
                <a:alphaOff val="0"/>
                <a:shade val="51000"/>
                <a:satMod val="130000"/>
              </a:schemeClr>
            </a:gs>
            <a:gs pos="80000">
              <a:schemeClr val="accent2">
                <a:hueOff val="3702898"/>
                <a:satOff val="-5109"/>
                <a:lumOff val="2510"/>
                <a:alphaOff val="0"/>
                <a:shade val="93000"/>
                <a:satMod val="130000"/>
              </a:schemeClr>
            </a:gs>
            <a:gs pos="100000">
              <a:schemeClr val="accent2">
                <a:hueOff val="3702898"/>
                <a:satOff val="-5109"/>
                <a:lumOff val="2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Правове виховання</a:t>
          </a:r>
          <a:endParaRPr lang="uk-UA" sz="3100" kern="1200" dirty="0"/>
        </a:p>
      </dsp:txBody>
      <dsp:txXfrm>
        <a:off x="5877855" y="1318117"/>
        <a:ext cx="2089546" cy="1323475"/>
      </dsp:txXfrm>
    </dsp:sp>
    <dsp:sp modelId="{BACEFBA7-2115-4812-8FA8-424C84366E2D}">
      <dsp:nvSpPr>
        <dsp:cNvPr id="0" name=""/>
        <dsp:cNvSpPr/>
      </dsp:nvSpPr>
      <dsp:spPr>
        <a:xfrm>
          <a:off x="5877855" y="2845203"/>
          <a:ext cx="2089546" cy="1323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28622"/>
                <a:satOff val="-6386"/>
                <a:lumOff val="3137"/>
                <a:alphaOff val="0"/>
                <a:shade val="51000"/>
                <a:satMod val="130000"/>
              </a:schemeClr>
            </a:gs>
            <a:gs pos="80000">
              <a:schemeClr val="accent2">
                <a:hueOff val="4628622"/>
                <a:satOff val="-6386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2">
                <a:hueOff val="4628622"/>
                <a:satOff val="-6386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Фізичне виховання</a:t>
          </a:r>
          <a:endParaRPr lang="uk-UA" sz="3100" kern="1200" dirty="0"/>
        </a:p>
      </dsp:txBody>
      <dsp:txXfrm>
        <a:off x="5877855" y="2845203"/>
        <a:ext cx="2089546" cy="13234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B6D17C-D32F-4960-A832-2D38CEABDDD7}">
      <dsp:nvSpPr>
        <dsp:cNvPr id="0" name=""/>
        <dsp:cNvSpPr/>
      </dsp:nvSpPr>
      <dsp:spPr>
        <a:xfrm>
          <a:off x="72009" y="245"/>
          <a:ext cx="2201359" cy="171432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Якими я мрію бачити своїх учнів:</a:t>
          </a:r>
          <a:endParaRPr lang="uk-UA" sz="2800" kern="1200" dirty="0"/>
        </a:p>
      </dsp:txBody>
      <dsp:txXfrm>
        <a:off x="72009" y="245"/>
        <a:ext cx="2201359" cy="1714322"/>
      </dsp:txXfrm>
    </dsp:sp>
    <dsp:sp modelId="{1F3A052D-7778-46D6-ABE7-12315E3E1245}">
      <dsp:nvSpPr>
        <dsp:cNvPr id="0" name=""/>
        <dsp:cNvSpPr/>
      </dsp:nvSpPr>
      <dsp:spPr>
        <a:xfrm>
          <a:off x="2346159" y="245"/>
          <a:ext cx="291161" cy="145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/>
        </a:p>
      </dsp:txBody>
      <dsp:txXfrm>
        <a:off x="2346159" y="245"/>
        <a:ext cx="291161" cy="145580"/>
      </dsp:txXfrm>
    </dsp:sp>
    <dsp:sp modelId="{59795BFA-796E-4E68-9366-8F6648F6229E}">
      <dsp:nvSpPr>
        <dsp:cNvPr id="0" name=""/>
        <dsp:cNvSpPr/>
      </dsp:nvSpPr>
      <dsp:spPr>
        <a:xfrm>
          <a:off x="2375275" y="145825"/>
          <a:ext cx="998992" cy="50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209"/>
              </a:lnTo>
              <a:lnTo>
                <a:pt x="998992" y="504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72C0-B16D-4A22-AE4B-9389BDA7C432}">
      <dsp:nvSpPr>
        <dsp:cNvPr id="0" name=""/>
        <dsp:cNvSpPr/>
      </dsp:nvSpPr>
      <dsp:spPr>
        <a:xfrm>
          <a:off x="3374267" y="216024"/>
          <a:ext cx="3178460" cy="868020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людьми творчими, вільними від стереотипів;</a:t>
          </a:r>
          <a:endParaRPr lang="uk-UA" sz="2000" kern="1200" dirty="0"/>
        </a:p>
      </dsp:txBody>
      <dsp:txXfrm>
        <a:off x="3374267" y="216024"/>
        <a:ext cx="3178460" cy="868020"/>
      </dsp:txXfrm>
    </dsp:sp>
    <dsp:sp modelId="{E04E36CE-3423-443B-9538-6123165D2445}">
      <dsp:nvSpPr>
        <dsp:cNvPr id="0" name=""/>
        <dsp:cNvSpPr/>
      </dsp:nvSpPr>
      <dsp:spPr>
        <a:xfrm>
          <a:off x="2375275" y="145825"/>
          <a:ext cx="766053" cy="142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707"/>
              </a:lnTo>
              <a:lnTo>
                <a:pt x="766053" y="1428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AA6DA-286B-40B4-851B-8CFCB7A521A5}">
      <dsp:nvSpPr>
        <dsp:cNvPr id="0" name=""/>
        <dsp:cNvSpPr/>
      </dsp:nvSpPr>
      <dsp:spPr>
        <a:xfrm>
          <a:off x="3141329" y="1080119"/>
          <a:ext cx="3411398" cy="98882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людьми, які прагнуть нового та не забувають свої коріння</a:t>
          </a:r>
          <a:r>
            <a:rPr lang="uk-UA" sz="800" i="1" kern="1200" dirty="0" smtClean="0"/>
            <a:t>;</a:t>
          </a:r>
          <a:endParaRPr lang="uk-UA" sz="800" kern="1200" dirty="0"/>
        </a:p>
      </dsp:txBody>
      <dsp:txXfrm>
        <a:off x="3141329" y="1080119"/>
        <a:ext cx="3411398" cy="988825"/>
      </dsp:txXfrm>
    </dsp:sp>
    <dsp:sp modelId="{B67C0F4A-E794-4722-8D2A-D55938E5F813}">
      <dsp:nvSpPr>
        <dsp:cNvPr id="0" name=""/>
        <dsp:cNvSpPr/>
      </dsp:nvSpPr>
      <dsp:spPr>
        <a:xfrm>
          <a:off x="2375275" y="145825"/>
          <a:ext cx="467108" cy="248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943"/>
              </a:lnTo>
              <a:lnTo>
                <a:pt x="467108" y="2482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F9C61-1126-458B-BD82-17241858E9DF}">
      <dsp:nvSpPr>
        <dsp:cNvPr id="0" name=""/>
        <dsp:cNvSpPr/>
      </dsp:nvSpPr>
      <dsp:spPr>
        <a:xfrm>
          <a:off x="2842383" y="2088232"/>
          <a:ext cx="3710344" cy="1081073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 щирими, які вміють любити, дружити, будувати відносини творити;</a:t>
          </a:r>
          <a:endParaRPr lang="uk-UA" sz="2000" kern="1200" dirty="0"/>
        </a:p>
      </dsp:txBody>
      <dsp:txXfrm>
        <a:off x="2842383" y="2088232"/>
        <a:ext cx="3710344" cy="1081073"/>
      </dsp:txXfrm>
    </dsp:sp>
    <dsp:sp modelId="{EECED8E2-29D0-4BE2-B5A7-00E4555EBEEC}">
      <dsp:nvSpPr>
        <dsp:cNvPr id="0" name=""/>
        <dsp:cNvSpPr/>
      </dsp:nvSpPr>
      <dsp:spPr>
        <a:xfrm>
          <a:off x="2375275" y="145825"/>
          <a:ext cx="407054" cy="356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871"/>
              </a:lnTo>
              <a:lnTo>
                <a:pt x="407054" y="3562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8E478-EBCC-4AD1-8735-284B64F9A7BB}">
      <dsp:nvSpPr>
        <dsp:cNvPr id="0" name=""/>
        <dsp:cNvSpPr/>
      </dsp:nvSpPr>
      <dsp:spPr>
        <a:xfrm>
          <a:off x="2782329" y="3168351"/>
          <a:ext cx="3770398" cy="108069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 які мають стійку життєву позицію і вміють її відстоювати;</a:t>
          </a:r>
          <a:endParaRPr lang="uk-UA" sz="2000" kern="1200" dirty="0"/>
        </a:p>
      </dsp:txBody>
      <dsp:txXfrm>
        <a:off x="2782329" y="3168351"/>
        <a:ext cx="3770398" cy="1080691"/>
      </dsp:txXfrm>
    </dsp:sp>
    <dsp:sp modelId="{81DDE1CA-5CED-4324-B6E5-BE04C59D9D55}">
      <dsp:nvSpPr>
        <dsp:cNvPr id="0" name=""/>
        <dsp:cNvSpPr/>
      </dsp:nvSpPr>
      <dsp:spPr>
        <a:xfrm>
          <a:off x="2375275" y="145825"/>
          <a:ext cx="101125" cy="461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1911"/>
              </a:lnTo>
              <a:lnTo>
                <a:pt x="101125" y="4611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0203B-D5C6-42FE-B664-4F95E488089E}">
      <dsp:nvSpPr>
        <dsp:cNvPr id="0" name=""/>
        <dsp:cNvSpPr/>
      </dsp:nvSpPr>
      <dsp:spPr>
        <a:xfrm>
          <a:off x="2476400" y="4176465"/>
          <a:ext cx="4076327" cy="116254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/>
            <a:t> </a:t>
          </a:r>
          <a:r>
            <a:rPr lang="uk-UA" sz="2000" i="1" kern="1200" dirty="0" smtClean="0"/>
            <a:t>гідними представниками нашої Вітчизни і будуть  працювати для її процвітання.</a:t>
          </a:r>
          <a:endParaRPr lang="uk-UA" sz="2400" kern="1200" dirty="0"/>
        </a:p>
      </dsp:txBody>
      <dsp:txXfrm>
        <a:off x="2476400" y="4176465"/>
        <a:ext cx="4076327" cy="11625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03120-D5C3-4A24-B5DA-D1ED3964C3BD}">
      <dsp:nvSpPr>
        <dsp:cNvPr id="0" name=""/>
        <dsp:cNvSpPr/>
      </dsp:nvSpPr>
      <dsp:spPr>
        <a:xfrm>
          <a:off x="1306488" y="366"/>
          <a:ext cx="5445239" cy="97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4093A-F079-4761-9AA7-699A2B1C05B2}">
      <dsp:nvSpPr>
        <dsp:cNvPr id="0" name=""/>
        <dsp:cNvSpPr/>
      </dsp:nvSpPr>
      <dsp:spPr>
        <a:xfrm>
          <a:off x="1477871" y="163179"/>
          <a:ext cx="5445239" cy="9794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Актуальність  та новизна проблеми</a:t>
          </a:r>
          <a:endParaRPr lang="uk-UA" sz="2700" kern="1200" dirty="0"/>
        </a:p>
      </dsp:txBody>
      <dsp:txXfrm>
        <a:off x="1477871" y="163179"/>
        <a:ext cx="5445239" cy="9794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7F6EE1-4EF8-458B-9F26-2909A1589F80}">
      <dsp:nvSpPr>
        <dsp:cNvPr id="0" name=""/>
        <dsp:cNvSpPr/>
      </dsp:nvSpPr>
      <dsp:spPr>
        <a:xfrm>
          <a:off x="442388" y="1770"/>
          <a:ext cx="2788814" cy="167328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</a:t>
          </a:r>
          <a:r>
            <a:rPr lang="uk-UA" sz="2000" kern="1200" dirty="0" smtClean="0"/>
            <a:t>Обумовлена процесом становлення України як єдиної політичної нації. </a:t>
          </a:r>
          <a:endParaRPr lang="uk-UA" sz="1400" kern="1200" dirty="0"/>
        </a:p>
      </dsp:txBody>
      <dsp:txXfrm>
        <a:off x="442388" y="1770"/>
        <a:ext cx="2788814" cy="1673288"/>
      </dsp:txXfrm>
    </dsp:sp>
    <dsp:sp modelId="{AB6A176C-47AD-4F55-8950-61E479FAA1F0}">
      <dsp:nvSpPr>
        <dsp:cNvPr id="0" name=""/>
        <dsp:cNvSpPr/>
      </dsp:nvSpPr>
      <dsp:spPr>
        <a:xfrm>
          <a:off x="3510084" y="1770"/>
          <a:ext cx="3474695" cy="167328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Україна є </a:t>
          </a:r>
          <a:r>
            <a:rPr lang="uk-UA" sz="1600" kern="1200" dirty="0" err="1" smtClean="0"/>
            <a:t>поліетнічною</a:t>
          </a:r>
          <a:r>
            <a:rPr lang="uk-UA" sz="1600" kern="1200" dirty="0" smtClean="0"/>
            <a:t> державою. Тому об’єднання різних етносів України, розбудова суверенної правової держави і громадянського суспільства має здійснюватись на основі демократичних цінностей.</a:t>
          </a:r>
          <a:endParaRPr lang="uk-UA" sz="1600" kern="1200" dirty="0"/>
        </a:p>
      </dsp:txBody>
      <dsp:txXfrm>
        <a:off x="3510084" y="1770"/>
        <a:ext cx="3474695" cy="1673288"/>
      </dsp:txXfrm>
    </dsp:sp>
    <dsp:sp modelId="{A851CF0D-2991-4751-ABBB-D6DD082AEE4B}">
      <dsp:nvSpPr>
        <dsp:cNvPr id="0" name=""/>
        <dsp:cNvSpPr/>
      </dsp:nvSpPr>
      <dsp:spPr>
        <a:xfrm>
          <a:off x="370381" y="1953940"/>
          <a:ext cx="2788814" cy="167328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Саме зараз, у часи нестабільності в Україні,та </a:t>
          </a:r>
          <a:r>
            <a:rPr lang="uk-UA" sz="1800" kern="1200" dirty="0" smtClean="0"/>
            <a:t> в умовах сучасних </a:t>
          </a:r>
          <a:r>
            <a:rPr lang="uk-UA" sz="1800" kern="1200" dirty="0" err="1" smtClean="0"/>
            <a:t>модернізаційних</a:t>
          </a:r>
          <a:r>
            <a:rPr lang="uk-UA" sz="1800" kern="1200" dirty="0" smtClean="0"/>
            <a:t> змін. </a:t>
          </a:r>
          <a:endParaRPr lang="uk-UA" sz="1800" kern="1200" dirty="0"/>
        </a:p>
      </dsp:txBody>
      <dsp:txXfrm>
        <a:off x="370381" y="1953940"/>
        <a:ext cx="2788814" cy="1673288"/>
      </dsp:txXfrm>
    </dsp:sp>
    <dsp:sp modelId="{C841D1BE-3FD9-4E24-9EB1-B1FC0329C5FF}">
      <dsp:nvSpPr>
        <dsp:cNvPr id="0" name=""/>
        <dsp:cNvSpPr/>
      </dsp:nvSpPr>
      <dsp:spPr>
        <a:xfrm>
          <a:off x="3438077" y="1953940"/>
          <a:ext cx="3618709" cy="167328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 педагогічній літературі </a:t>
          </a:r>
          <a:r>
            <a:rPr lang="uk-UA" sz="1800" b="1" kern="1200" dirty="0" smtClean="0"/>
            <a:t>класифікаціями</a:t>
          </a:r>
          <a:r>
            <a:rPr lang="uk-UA" sz="1800" kern="1200" dirty="0" smtClean="0"/>
            <a:t> </a:t>
          </a:r>
          <a:r>
            <a:rPr lang="uk-UA" sz="1800" b="1" kern="1200" dirty="0" smtClean="0"/>
            <a:t>методів</a:t>
          </a:r>
          <a:r>
            <a:rPr lang="uk-UA" sz="1800" kern="1200" dirty="0" smtClean="0"/>
            <a:t>  займалися: М.І.</a:t>
          </a:r>
          <a:r>
            <a:rPr lang="uk-UA" sz="1800" kern="1200" dirty="0" err="1" smtClean="0"/>
            <a:t>Болдирєв</a:t>
          </a:r>
          <a:r>
            <a:rPr lang="uk-UA" sz="1800" kern="1200" dirty="0" smtClean="0"/>
            <a:t>, М.К.</a:t>
          </a:r>
          <a:r>
            <a:rPr lang="uk-UA" sz="1800" kern="1200" dirty="0" err="1" smtClean="0"/>
            <a:t>Гончаров</a:t>
          </a:r>
          <a:r>
            <a:rPr lang="uk-UA" sz="1800" kern="1200" dirty="0" smtClean="0"/>
            <a:t>, Ф.Ф.Корольов, Т.А.Ільїна, І.Т.</a:t>
          </a:r>
          <a:r>
            <a:rPr lang="uk-UA" sz="1800" kern="1200" dirty="0" err="1" smtClean="0"/>
            <a:t>Огородніков</a:t>
          </a:r>
          <a:r>
            <a:rPr lang="uk-UA" sz="1800" kern="1200" dirty="0" smtClean="0"/>
            <a:t>, Г.І.</a:t>
          </a:r>
          <a:r>
            <a:rPr lang="uk-UA" sz="1800" kern="1200" dirty="0" err="1" smtClean="0"/>
            <a:t>Щукіна</a:t>
          </a:r>
          <a:r>
            <a:rPr lang="uk-UA" sz="1800" kern="1200" dirty="0" smtClean="0"/>
            <a:t>.</a:t>
          </a:r>
          <a:endParaRPr lang="uk-UA" sz="1800" kern="1200" dirty="0"/>
        </a:p>
      </dsp:txBody>
      <dsp:txXfrm>
        <a:off x="3438077" y="1953940"/>
        <a:ext cx="3618709" cy="16732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34007E-C733-48F4-95CD-5E232DEA1414}">
      <dsp:nvSpPr>
        <dsp:cNvPr id="0" name=""/>
        <dsp:cNvSpPr/>
      </dsp:nvSpPr>
      <dsp:spPr>
        <a:xfrm>
          <a:off x="1811966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D7E33-D5DD-4822-A20B-D996E3C401F0}">
      <dsp:nvSpPr>
        <dsp:cNvPr id="0" name=""/>
        <dsp:cNvSpPr/>
      </dsp:nvSpPr>
      <dsp:spPr>
        <a:xfrm>
          <a:off x="1274317" y="388644"/>
          <a:ext cx="2851613" cy="176512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формування здатності дитини пізнавати себе як члена сім’ї, родини, дитячого об’єднання;</a:t>
          </a:r>
          <a:endParaRPr lang="uk-UA" sz="1500" kern="1200" dirty="0"/>
        </a:p>
      </dsp:txBody>
      <dsp:txXfrm>
        <a:off x="1274317" y="388644"/>
        <a:ext cx="2851613" cy="1765125"/>
      </dsp:txXfrm>
    </dsp:sp>
    <dsp:sp modelId="{3661F522-C0CE-46C1-BA77-18BB2EAD288E}">
      <dsp:nvSpPr>
        <dsp:cNvPr id="0" name=""/>
        <dsp:cNvSpPr/>
      </dsp:nvSpPr>
      <dsp:spPr>
        <a:xfrm>
          <a:off x="4226654" y="388644"/>
          <a:ext cx="2882361" cy="176512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формування здатності дитини пізнавати себе як учня, жителя міста чи села; </a:t>
          </a:r>
          <a:endParaRPr lang="uk-UA" sz="1500" kern="1200" dirty="0"/>
        </a:p>
      </dsp:txBody>
      <dsp:txXfrm>
        <a:off x="4226654" y="388644"/>
        <a:ext cx="2882361" cy="1765125"/>
      </dsp:txXfrm>
    </dsp:sp>
    <dsp:sp modelId="{044AA5A1-4D28-4501-9BD0-CC0FE2BA563E}">
      <dsp:nvSpPr>
        <dsp:cNvPr id="0" name=""/>
        <dsp:cNvSpPr/>
      </dsp:nvSpPr>
      <dsp:spPr>
        <a:xfrm>
          <a:off x="1234487" y="2188848"/>
          <a:ext cx="2692204" cy="176512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виховання у неї любові до рідного дому, школи, вулиці, своєї країни, її природи; </a:t>
          </a:r>
          <a:endParaRPr lang="uk-UA" sz="1500" kern="1200" dirty="0"/>
        </a:p>
      </dsp:txBody>
      <dsp:txXfrm>
        <a:off x="1234487" y="2188848"/>
        <a:ext cx="2692204" cy="1765125"/>
      </dsp:txXfrm>
    </dsp:sp>
    <dsp:sp modelId="{FF7C9158-A75C-47EF-B3BF-CEA8187ADA35}">
      <dsp:nvSpPr>
        <dsp:cNvPr id="0" name=""/>
        <dsp:cNvSpPr/>
      </dsp:nvSpPr>
      <dsp:spPr>
        <a:xfrm>
          <a:off x="4186806" y="2188848"/>
          <a:ext cx="3011021" cy="176512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виховання любові до рідного слова та державної мови, побуту, традицій, культурних особливостей як рідного, так й інших етносів українського народу. </a:t>
          </a:r>
          <a:br>
            <a:rPr lang="uk-UA" sz="1500" kern="1200" dirty="0" smtClean="0"/>
          </a:br>
          <a:r>
            <a:rPr lang="uk-UA" sz="1500" kern="1200" dirty="0" smtClean="0"/>
            <a:t> </a:t>
          </a:r>
          <a:endParaRPr lang="uk-UA" sz="1500" kern="1200" dirty="0"/>
        </a:p>
      </dsp:txBody>
      <dsp:txXfrm>
        <a:off x="4186806" y="2188848"/>
        <a:ext cx="3011021" cy="17651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51F0C-04E8-463F-A42A-87A1FF79CAAE}">
      <dsp:nvSpPr>
        <dsp:cNvPr id="0" name=""/>
        <dsp:cNvSpPr/>
      </dsp:nvSpPr>
      <dsp:spPr>
        <a:xfrm>
          <a:off x="0" y="0"/>
          <a:ext cx="6696744" cy="108012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Шляхи та засоби реалізації </a:t>
          </a:r>
          <a:br>
            <a:rPr lang="uk-UA" sz="2800" kern="1200" dirty="0" smtClean="0"/>
          </a:br>
          <a:r>
            <a:rPr lang="uk-UA" sz="2800" kern="1200" dirty="0" smtClean="0"/>
            <a:t> За урахуванням вікових особливостей</a:t>
          </a:r>
          <a:endParaRPr lang="uk-UA" sz="2800" kern="1200" dirty="0"/>
        </a:p>
      </dsp:txBody>
      <dsp:txXfrm>
        <a:off x="0" y="0"/>
        <a:ext cx="6696744" cy="10801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2FFB32-8888-482C-A064-3B703B7CEB44}">
      <dsp:nvSpPr>
        <dsp:cNvPr id="0" name=""/>
        <dsp:cNvSpPr/>
      </dsp:nvSpPr>
      <dsp:spPr>
        <a:xfrm rot="5400000">
          <a:off x="-1106578" y="1188933"/>
          <a:ext cx="3993307" cy="161544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Критерії:</a:t>
          </a:r>
          <a:endParaRPr lang="uk-UA" sz="3300" kern="1200" dirty="0"/>
        </a:p>
      </dsp:txBody>
      <dsp:txXfrm rot="5400000">
        <a:off x="-1106578" y="1188933"/>
        <a:ext cx="3993307" cy="1615440"/>
      </dsp:txXfrm>
    </dsp:sp>
    <dsp:sp modelId="{FEE03D77-7592-47DA-A4D7-1E77341D9782}">
      <dsp:nvSpPr>
        <dsp:cNvPr id="0" name=""/>
        <dsp:cNvSpPr/>
      </dsp:nvSpPr>
      <dsp:spPr>
        <a:xfrm rot="5400000">
          <a:off x="1234226" y="381213"/>
          <a:ext cx="3185587" cy="2423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емоційно-ціннісний,</a:t>
          </a:r>
          <a:endParaRPr lang="uk-UA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когнітивний</a:t>
          </a:r>
          <a:endParaRPr lang="uk-UA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/>
            <a:t>діяльнісно-поведінковий</a:t>
          </a:r>
          <a:endParaRPr lang="uk-UA" sz="2500" kern="1200" dirty="0"/>
        </a:p>
      </dsp:txBody>
      <dsp:txXfrm rot="5400000">
        <a:off x="1234226" y="381213"/>
        <a:ext cx="3185587" cy="242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9D66F-0066-47F1-83EA-C46EC0356DDF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50D0C-C47F-491B-82C6-7491CA1A70E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4298A1-EEA0-40EC-AACD-387CFF6EB506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/>
              <a:t>R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9999">
              <a:srgbClr val="85C2FF"/>
            </a:gs>
            <a:gs pos="70000">
              <a:srgbClr val="FFC0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6DC2-FC2B-4ADE-B87A-7913A0E49A20}" type="datetimeFigureOut">
              <a:rPr lang="uk-UA" smtClean="0"/>
              <a:pPr/>
              <a:t>24.03.2014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403F-5047-489F-BF3E-4F80D4B67D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9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uk-UA" sz="49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uk-UA" sz="4900" dirty="0" smtClean="0">
                <a:latin typeface="Bookman Old Style" pitchFamily="18" charset="0"/>
                <a:cs typeface="Times New Roman" pitchFamily="18" charset="0"/>
              </a:rPr>
              <a:t>Пор</a:t>
            </a:r>
            <a:r>
              <a:rPr lang="ru-RU" sz="4900" dirty="0" smtClean="0">
                <a:latin typeface="Bookman Old Style" pitchFamily="18" charset="0"/>
                <a:cs typeface="Times New Roman" pitchFamily="18" charset="0"/>
              </a:rPr>
              <a:t>т</a:t>
            </a:r>
            <a:r>
              <a:rPr lang="uk-UA" sz="4900" dirty="0" smtClean="0">
                <a:latin typeface="Bookman Old Style" pitchFamily="18" charset="0"/>
                <a:cs typeface="Times New Roman" pitchFamily="18" charset="0"/>
              </a:rPr>
              <a:t>фоліо </a:t>
            </a:r>
            <a:br>
              <a:rPr lang="uk-UA" sz="49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uk-UA" sz="4900" dirty="0" smtClean="0">
                <a:latin typeface="Bookman Old Style" pitchFamily="18" charset="0"/>
                <a:cs typeface="Times New Roman" pitchFamily="18" charset="0"/>
              </a:rPr>
              <a:t>класного керівника</a:t>
            </a:r>
            <a:br>
              <a:rPr lang="uk-UA" sz="49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uk-UA" sz="4900" dirty="0" smtClean="0">
                <a:latin typeface="Bookman Old Style" pitchFamily="18" charset="0"/>
                <a:cs typeface="Times New Roman" pitchFamily="18" charset="0"/>
              </a:rPr>
              <a:t>6-а класу</a:t>
            </a:r>
            <a:br>
              <a:rPr lang="uk-UA" sz="4900" dirty="0" smtClean="0">
                <a:latin typeface="Bookman Old Style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z="2600" dirty="0" smtClean="0">
                <a:solidFill>
                  <a:schemeClr val="tx1"/>
                </a:solidFill>
              </a:rPr>
              <a:t>Спеціалізованої загальноосвітньої школи І-ІІІ ступенів №14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Кіровоградської міської ради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Кіровоградської області</a:t>
            </a:r>
            <a:r>
              <a:rPr lang="uk-UA" sz="2800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uk-UA" sz="57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Реви Алли Миколаївни</a:t>
            </a:r>
            <a:r>
              <a:rPr lang="uk-UA" sz="2800" i="1" dirty="0" smtClean="0">
                <a:solidFill>
                  <a:schemeClr val="tx1"/>
                </a:solidFill>
              </a:rPr>
              <a:t/>
            </a:r>
            <a:br>
              <a:rPr lang="uk-UA" sz="2800" i="1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uk-UA" sz="2600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085184"/>
            <a:ext cx="2953322" cy="16561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5" descr="C:\Users\USER\Desktop\a96d2cb0be279fd2fc3de8a1f2114d3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24336" cy="172819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013" y="260350"/>
            <a:ext cx="68405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виховної діяльності</a:t>
            </a:r>
            <a:endParaRPr lang="ru-RU" sz="36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Ирочка\Desktop\o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1444625"/>
            <a:ext cx="3609975" cy="4968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166769" y="2342266"/>
            <a:ext cx="393927" cy="357187"/>
            <a:chOff x="928662" y="2000240"/>
            <a:chExt cx="674927" cy="5822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Полилиния 11"/>
            <p:cNvSpPr>
              <a:spLocks noChangeArrowheads="1"/>
            </p:cNvSpPr>
            <p:nvPr/>
          </p:nvSpPr>
          <p:spPr bwMode="auto">
            <a:xfrm>
              <a:off x="928662" y="2000240"/>
              <a:ext cx="674927" cy="582267"/>
            </a:xfrm>
            <a:custGeom>
              <a:avLst/>
              <a:gdLst>
                <a:gd name="T0" fmla="*/ 243649 w 792546"/>
                <a:gd name="T1" fmla="*/ 238287 h 673007"/>
                <a:gd name="T2" fmla="*/ 195729 w 792546"/>
                <a:gd name="T3" fmla="*/ 226116 h 673007"/>
                <a:gd name="T4" fmla="*/ 183748 w 792546"/>
                <a:gd name="T5" fmla="*/ 189603 h 673007"/>
                <a:gd name="T6" fmla="*/ 159789 w 792546"/>
                <a:gd name="T7" fmla="*/ 165261 h 673007"/>
                <a:gd name="T8" fmla="*/ 171769 w 792546"/>
                <a:gd name="T9" fmla="*/ 43551 h 673007"/>
                <a:gd name="T10" fmla="*/ 207709 w 792546"/>
                <a:gd name="T11" fmla="*/ 7038 h 673007"/>
                <a:gd name="T12" fmla="*/ 447307 w 792546"/>
                <a:gd name="T13" fmla="*/ 19209 h 673007"/>
                <a:gd name="T14" fmla="*/ 459287 w 792546"/>
                <a:gd name="T15" fmla="*/ 140919 h 673007"/>
                <a:gd name="T16" fmla="*/ 471268 w 792546"/>
                <a:gd name="T17" fmla="*/ 165261 h 673007"/>
                <a:gd name="T18" fmla="*/ 650967 w 792546"/>
                <a:gd name="T19" fmla="*/ 177432 h 673007"/>
                <a:gd name="T20" fmla="*/ 674927 w 792546"/>
                <a:gd name="T21" fmla="*/ 250458 h 673007"/>
                <a:gd name="T22" fmla="*/ 638987 w 792546"/>
                <a:gd name="T23" fmla="*/ 323484 h 673007"/>
                <a:gd name="T24" fmla="*/ 567107 w 792546"/>
                <a:gd name="T25" fmla="*/ 347826 h 673007"/>
                <a:gd name="T26" fmla="*/ 531167 w 792546"/>
                <a:gd name="T27" fmla="*/ 359996 h 673007"/>
                <a:gd name="T28" fmla="*/ 447307 w 792546"/>
                <a:gd name="T29" fmla="*/ 347826 h 673007"/>
                <a:gd name="T30" fmla="*/ 411367 w 792546"/>
                <a:gd name="T31" fmla="*/ 323484 h 673007"/>
                <a:gd name="T32" fmla="*/ 435328 w 792546"/>
                <a:gd name="T33" fmla="*/ 347826 h 673007"/>
                <a:gd name="T34" fmla="*/ 459287 w 792546"/>
                <a:gd name="T35" fmla="*/ 384339 h 673007"/>
                <a:gd name="T36" fmla="*/ 531167 w 792546"/>
                <a:gd name="T37" fmla="*/ 469536 h 673007"/>
                <a:gd name="T38" fmla="*/ 519188 w 792546"/>
                <a:gd name="T39" fmla="*/ 554732 h 673007"/>
                <a:gd name="T40" fmla="*/ 483248 w 792546"/>
                <a:gd name="T41" fmla="*/ 579075 h 673007"/>
                <a:gd name="T42" fmla="*/ 351468 w 792546"/>
                <a:gd name="T43" fmla="*/ 566903 h 673007"/>
                <a:gd name="T44" fmla="*/ 315528 w 792546"/>
                <a:gd name="T45" fmla="*/ 542562 h 673007"/>
                <a:gd name="T46" fmla="*/ 267608 w 792546"/>
                <a:gd name="T47" fmla="*/ 481706 h 673007"/>
                <a:gd name="T48" fmla="*/ 243649 w 792546"/>
                <a:gd name="T49" fmla="*/ 408681 h 673007"/>
                <a:gd name="T50" fmla="*/ 255628 w 792546"/>
                <a:gd name="T51" fmla="*/ 445193 h 673007"/>
                <a:gd name="T52" fmla="*/ 243649 w 792546"/>
                <a:gd name="T53" fmla="*/ 493878 h 673007"/>
                <a:gd name="T54" fmla="*/ 39989 w 792546"/>
                <a:gd name="T55" fmla="*/ 445193 h 673007"/>
                <a:gd name="T56" fmla="*/ 195729 w 792546"/>
                <a:gd name="T57" fmla="*/ 311313 h 673007"/>
                <a:gd name="T58" fmla="*/ 123849 w 792546"/>
                <a:gd name="T59" fmla="*/ 286971 h 673007"/>
                <a:gd name="T60" fmla="*/ 75929 w 792546"/>
                <a:gd name="T61" fmla="*/ 238287 h 673007"/>
                <a:gd name="T62" fmla="*/ 39989 w 792546"/>
                <a:gd name="T63" fmla="*/ 201774 h 673007"/>
                <a:gd name="T64" fmla="*/ 39989 w 792546"/>
                <a:gd name="T65" fmla="*/ 104406 h 673007"/>
                <a:gd name="T66" fmla="*/ 111869 w 792546"/>
                <a:gd name="T67" fmla="*/ 116578 h 673007"/>
                <a:gd name="T68" fmla="*/ 207709 w 792546"/>
                <a:gd name="T69" fmla="*/ 189603 h 673007"/>
                <a:gd name="T70" fmla="*/ 243649 w 792546"/>
                <a:gd name="T71" fmla="*/ 238287 h 6730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2546"/>
                <a:gd name="T109" fmla="*/ 0 h 673007"/>
                <a:gd name="T110" fmla="*/ 792546 w 792546"/>
                <a:gd name="T111" fmla="*/ 673007 h 6730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2546" h="673007">
                  <a:moveTo>
                    <a:pt x="286109" y="275421"/>
                  </a:moveTo>
                  <a:cubicBezTo>
                    <a:pt x="283764" y="282455"/>
                    <a:pt x="244936" y="273432"/>
                    <a:pt x="229838" y="261354"/>
                  </a:cubicBezTo>
                  <a:cubicBezTo>
                    <a:pt x="218259" y="252091"/>
                    <a:pt x="223399" y="231867"/>
                    <a:pt x="215770" y="219151"/>
                  </a:cubicBezTo>
                  <a:cubicBezTo>
                    <a:pt x="208946" y="207778"/>
                    <a:pt x="197013" y="200394"/>
                    <a:pt x="187635" y="191015"/>
                  </a:cubicBezTo>
                  <a:cubicBezTo>
                    <a:pt x="192324" y="144123"/>
                    <a:pt x="187844" y="95380"/>
                    <a:pt x="201703" y="50338"/>
                  </a:cubicBezTo>
                  <a:cubicBezTo>
                    <a:pt x="207554" y="31323"/>
                    <a:pt x="224086" y="9858"/>
                    <a:pt x="243906" y="8135"/>
                  </a:cubicBezTo>
                  <a:cubicBezTo>
                    <a:pt x="337454" y="0"/>
                    <a:pt x="431475" y="17514"/>
                    <a:pt x="525259" y="22203"/>
                  </a:cubicBezTo>
                  <a:cubicBezTo>
                    <a:pt x="575010" y="71952"/>
                    <a:pt x="569630" y="51767"/>
                    <a:pt x="539327" y="162880"/>
                  </a:cubicBezTo>
                  <a:cubicBezTo>
                    <a:pt x="526601" y="209543"/>
                    <a:pt x="474424" y="217339"/>
                    <a:pt x="553395" y="191015"/>
                  </a:cubicBezTo>
                  <a:cubicBezTo>
                    <a:pt x="623733" y="195704"/>
                    <a:pt x="699225" y="178242"/>
                    <a:pt x="764410" y="205083"/>
                  </a:cubicBezTo>
                  <a:cubicBezTo>
                    <a:pt x="791833" y="216375"/>
                    <a:pt x="792546" y="289489"/>
                    <a:pt x="792546" y="289489"/>
                  </a:cubicBezTo>
                  <a:cubicBezTo>
                    <a:pt x="784881" y="312483"/>
                    <a:pt x="773307" y="359543"/>
                    <a:pt x="750343" y="373895"/>
                  </a:cubicBezTo>
                  <a:cubicBezTo>
                    <a:pt x="725193" y="389614"/>
                    <a:pt x="694072" y="392653"/>
                    <a:pt x="665936" y="402031"/>
                  </a:cubicBezTo>
                  <a:lnTo>
                    <a:pt x="623733" y="416098"/>
                  </a:lnTo>
                  <a:cubicBezTo>
                    <a:pt x="590908" y="411409"/>
                    <a:pt x="557019" y="411559"/>
                    <a:pt x="525259" y="402031"/>
                  </a:cubicBezTo>
                  <a:cubicBezTo>
                    <a:pt x="509065" y="397173"/>
                    <a:pt x="499963" y="373895"/>
                    <a:pt x="483056" y="373895"/>
                  </a:cubicBezTo>
                  <a:cubicBezTo>
                    <a:pt x="469793" y="373895"/>
                    <a:pt x="502906" y="391674"/>
                    <a:pt x="511192" y="402031"/>
                  </a:cubicBezTo>
                  <a:cubicBezTo>
                    <a:pt x="521754" y="415233"/>
                    <a:pt x="528324" y="431397"/>
                    <a:pt x="539327" y="444234"/>
                  </a:cubicBezTo>
                  <a:cubicBezTo>
                    <a:pt x="641666" y="563630"/>
                    <a:pt x="559142" y="445820"/>
                    <a:pt x="623733" y="542708"/>
                  </a:cubicBezTo>
                  <a:cubicBezTo>
                    <a:pt x="619044" y="575532"/>
                    <a:pt x="623132" y="610881"/>
                    <a:pt x="609666" y="641181"/>
                  </a:cubicBezTo>
                  <a:cubicBezTo>
                    <a:pt x="602799" y="656631"/>
                    <a:pt x="584327" y="668112"/>
                    <a:pt x="567463" y="669317"/>
                  </a:cubicBezTo>
                  <a:cubicBezTo>
                    <a:pt x="515800" y="673007"/>
                    <a:pt x="464300" y="659938"/>
                    <a:pt x="412718" y="655249"/>
                  </a:cubicBezTo>
                  <a:cubicBezTo>
                    <a:pt x="398650" y="645871"/>
                    <a:pt x="383717" y="637676"/>
                    <a:pt x="370515" y="627114"/>
                  </a:cubicBezTo>
                  <a:cubicBezTo>
                    <a:pt x="350355" y="610986"/>
                    <a:pt x="324329" y="579467"/>
                    <a:pt x="314244" y="556775"/>
                  </a:cubicBezTo>
                  <a:cubicBezTo>
                    <a:pt x="302199" y="529674"/>
                    <a:pt x="295488" y="500504"/>
                    <a:pt x="286109" y="472369"/>
                  </a:cubicBezTo>
                  <a:lnTo>
                    <a:pt x="300176" y="514572"/>
                  </a:lnTo>
                  <a:cubicBezTo>
                    <a:pt x="295487" y="533329"/>
                    <a:pt x="305112" y="567280"/>
                    <a:pt x="286109" y="570843"/>
                  </a:cubicBezTo>
                  <a:cubicBezTo>
                    <a:pt x="92547" y="607136"/>
                    <a:pt x="105964" y="603082"/>
                    <a:pt x="46958" y="514572"/>
                  </a:cubicBezTo>
                  <a:cubicBezTo>
                    <a:pt x="70471" y="232425"/>
                    <a:pt x="0" y="398135"/>
                    <a:pt x="229838" y="359828"/>
                  </a:cubicBezTo>
                  <a:cubicBezTo>
                    <a:pt x="259092" y="354952"/>
                    <a:pt x="145432" y="331692"/>
                    <a:pt x="145432" y="331692"/>
                  </a:cubicBezTo>
                  <a:lnTo>
                    <a:pt x="89161" y="275421"/>
                  </a:lnTo>
                  <a:lnTo>
                    <a:pt x="46958" y="233218"/>
                  </a:lnTo>
                  <a:cubicBezTo>
                    <a:pt x="38384" y="207496"/>
                    <a:pt x="8931" y="142406"/>
                    <a:pt x="46958" y="120677"/>
                  </a:cubicBezTo>
                  <a:cubicBezTo>
                    <a:pt x="71723" y="106526"/>
                    <a:pt x="103229" y="130056"/>
                    <a:pt x="131364" y="134745"/>
                  </a:cubicBezTo>
                  <a:cubicBezTo>
                    <a:pt x="169939" y="160462"/>
                    <a:pt x="214165" y="181975"/>
                    <a:pt x="243906" y="219151"/>
                  </a:cubicBezTo>
                  <a:cubicBezTo>
                    <a:pt x="254468" y="232353"/>
                    <a:pt x="288454" y="268387"/>
                    <a:pt x="286109" y="275421"/>
                  </a:cubicBezTo>
                  <a:close/>
                </a:path>
              </a:pathLst>
            </a:cu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Овал 12"/>
            <p:cNvSpPr>
              <a:spLocks noChangeArrowheads="1"/>
            </p:cNvSpPr>
            <p:nvPr/>
          </p:nvSpPr>
          <p:spPr bwMode="auto">
            <a:xfrm>
              <a:off x="1142389" y="2215031"/>
              <a:ext cx="215602" cy="142333"/>
            </a:xfrm>
            <a:prstGeom prst="ellipse">
              <a:avLst/>
            </a:prstGeom>
            <a:grpFill/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1788" y="2676525"/>
            <a:ext cx="692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2550" y="2416175"/>
            <a:ext cx="4286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988" y="2160588"/>
            <a:ext cx="5349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763" y="3181350"/>
            <a:ext cx="6397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00" y="1841500"/>
            <a:ext cx="5556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988" y="3452813"/>
            <a:ext cx="630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863" y="3617913"/>
            <a:ext cx="4635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875" y="3714750"/>
            <a:ext cx="5794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560638"/>
            <a:ext cx="5794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175" y="3865563"/>
            <a:ext cx="5794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23850" y="1692275"/>
            <a:ext cx="2303463" cy="1817688"/>
          </a:xfrm>
          <a:prstGeom prst="irregularSeal1">
            <a:avLst/>
          </a:prstGeom>
          <a:solidFill>
            <a:srgbClr val="99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Дискусія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66700" y="3714750"/>
            <a:ext cx="2528888" cy="1874838"/>
          </a:xfrm>
          <a:prstGeom prst="irregularSeal1">
            <a:avLst/>
          </a:prstGeom>
          <a:solidFill>
            <a:srgbClr val="CC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Тренінг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6770688" y="1444625"/>
            <a:ext cx="2282825" cy="1949450"/>
          </a:xfrm>
          <a:prstGeom prst="irregularSeal1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проектів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6770688" y="3741738"/>
            <a:ext cx="2282825" cy="206375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303963" y="2600325"/>
            <a:ext cx="788987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70613" y="4057650"/>
            <a:ext cx="1065212" cy="666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411413" y="4057650"/>
            <a:ext cx="879475" cy="523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268538" y="2379663"/>
            <a:ext cx="898525" cy="180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636912"/>
            <a:ext cx="6759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132856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429000"/>
            <a:ext cx="7137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645024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4211960" y="1772816"/>
            <a:ext cx="6831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2276872"/>
            <a:ext cx="683121" cy="7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3140968"/>
            <a:ext cx="6480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Індивідуальна робота з учнями</a:t>
            </a:r>
            <a:endParaRPr lang="ru-RU" sz="3500" b="1" i="1" dirty="0" smtClean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1604963"/>
            <a:ext cx="1943100" cy="1079500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1500" y="1638300"/>
            <a:ext cx="1944688" cy="10795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міжособистісних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кожною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3429000"/>
            <a:ext cx="2035175" cy="1079500"/>
          </a:xfrm>
          <a:prstGeom prst="rect">
            <a:avLst/>
          </a:prstGeom>
          <a:solidFill>
            <a:srgbClr val="1E925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умов для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025" y="3429000"/>
            <a:ext cx="1944688" cy="107950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4200" y="5229225"/>
            <a:ext cx="2160588" cy="1079500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Профілактична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робота з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0575" y="5259388"/>
            <a:ext cx="2230438" cy="1079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275" y="3416300"/>
            <a:ext cx="2130425" cy="1079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457575" y="2197100"/>
            <a:ext cx="3081338" cy="16700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uk-UA" b="1" dirty="0">
                <a:cs typeface="Times New Roman" pitchFamily="18" charset="0"/>
              </a:rPr>
              <a:t>Співпраця</a:t>
            </a:r>
          </a:p>
          <a:p>
            <a:pPr algn="ctr">
              <a:defRPr/>
            </a:pPr>
            <a:r>
              <a:rPr lang="uk-UA" b="1" dirty="0">
                <a:cs typeface="Times New Roman" pitchFamily="18" charset="0"/>
              </a:rPr>
              <a:t>класного   керівника  </a:t>
            </a:r>
          </a:p>
          <a:p>
            <a:pPr algn="ctr">
              <a:defRPr/>
            </a:pPr>
            <a:r>
              <a:rPr lang="uk-UA" b="1" dirty="0">
                <a:cs typeface="Times New Roman" pitchFamily="18" charset="0"/>
              </a:rPr>
              <a:t>з  батьками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46113" y="3810000"/>
            <a:ext cx="2570162" cy="105727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Участь</a:t>
            </a:r>
            <a:r>
              <a:rPr lang="uk-UA" b="1" dirty="0"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батьків</a:t>
            </a:r>
            <a:r>
              <a:rPr lang="uk-UA" b="1" dirty="0">
                <a:cs typeface="Times New Roman" pitchFamily="18" charset="0"/>
              </a:rPr>
              <a:t> 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у виховній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 роботі класу</a:t>
            </a:r>
            <a:endParaRPr lang="ru-RU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646863" y="4038600"/>
            <a:ext cx="2497137" cy="1057275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Педагогічна освіта </a:t>
            </a:r>
          </a:p>
          <a:p>
            <a:pPr algn="ctr"/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батьків</a:t>
            </a:r>
            <a:endParaRPr lang="ru-RU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95688" y="5065713"/>
            <a:ext cx="2803525" cy="9350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Індивідуальні</a:t>
            </a:r>
            <a:r>
              <a:rPr lang="uk-UA" b="1">
                <a:cs typeface="Times New Roman" pitchFamily="18" charset="0"/>
              </a:rPr>
              <a:t> </a:t>
            </a:r>
          </a:p>
          <a:p>
            <a:pPr algn="ctr"/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консультації</a:t>
            </a:r>
            <a:r>
              <a:rPr lang="uk-UA" b="1">
                <a:cs typeface="Times New Roman" pitchFamily="18" charset="0"/>
              </a:rPr>
              <a:t>  </a:t>
            </a:r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для</a:t>
            </a:r>
            <a:r>
              <a:rPr lang="uk-UA" b="1">
                <a:cs typeface="Times New Roman" pitchFamily="18" charset="0"/>
              </a:rPr>
              <a:t> </a:t>
            </a:r>
          </a:p>
          <a:p>
            <a:pPr algn="ctr"/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батьків</a:t>
            </a:r>
            <a:endParaRPr lang="ru-RU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6516688" y="1000125"/>
            <a:ext cx="2497137" cy="1057275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uk-UA" sz="2000" b="1">
              <a:latin typeface="Agency FB" pitchFamily="34" charset="0"/>
            </a:endParaRPr>
          </a:p>
          <a:p>
            <a:pPr algn="ctr"/>
            <a:endParaRPr lang="uk-UA" sz="2000" b="1">
              <a:latin typeface="Agency FB" pitchFamily="34" charset="0"/>
            </a:endParaRPr>
          </a:p>
          <a:p>
            <a:pPr algn="ctr"/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Анкетування батьків</a:t>
            </a:r>
          </a:p>
          <a:p>
            <a:pPr algn="ctr"/>
            <a:r>
              <a:rPr lang="uk-UA" b="1">
                <a:solidFill>
                  <a:schemeClr val="bg2"/>
                </a:solidFill>
                <a:cs typeface="Times New Roman" pitchFamily="18" charset="0"/>
              </a:rPr>
              <a:t>та учнів</a:t>
            </a:r>
          </a:p>
          <a:p>
            <a:pPr algn="ctr"/>
            <a:endParaRPr lang="uk-UA" sz="2000" b="1">
              <a:solidFill>
                <a:schemeClr val="bg2"/>
              </a:solidFill>
              <a:latin typeface="Agency FB" pitchFamily="34" charset="0"/>
            </a:endParaRPr>
          </a:p>
          <a:p>
            <a:pPr algn="ctr"/>
            <a:endParaRPr lang="ru-RU" sz="2000" b="1">
              <a:latin typeface="Agency FB" pitchFamily="34" charset="0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623888" y="914400"/>
            <a:ext cx="2570162" cy="1057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Батьківські</a:t>
            </a:r>
            <a:endParaRPr lang="uk-UA" b="1" dirty="0"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збори і всеобуч</a:t>
            </a:r>
            <a:endParaRPr lang="ru-RU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459163" y="412750"/>
            <a:ext cx="2803525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Збір відомостей </a:t>
            </a:r>
          </a:p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про сім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`</a:t>
            </a:r>
            <a:r>
              <a:rPr lang="uk-UA" b="1" dirty="0">
                <a:solidFill>
                  <a:schemeClr val="bg2"/>
                </a:solidFill>
                <a:cs typeface="Times New Roman" pitchFamily="18" charset="0"/>
              </a:rPr>
              <a:t>ю</a:t>
            </a:r>
          </a:p>
          <a:p>
            <a:pPr algn="ctr">
              <a:defRPr/>
            </a:pPr>
            <a:endParaRPr lang="ru-RU" b="1" dirty="0">
              <a:latin typeface="Agency FB" pitchFamily="34" charset="0"/>
            </a:endParaRP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45720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2" name="Line 16"/>
          <p:cNvSpPr>
            <a:spLocks noChangeShapeType="1"/>
          </p:cNvSpPr>
          <p:nvPr/>
        </p:nvSpPr>
        <p:spPr bwMode="auto">
          <a:xfrm flipV="1">
            <a:off x="4997450" y="1492250"/>
            <a:ext cx="0" cy="766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45720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45720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5" name="Line 21"/>
          <p:cNvSpPr>
            <a:spLocks noChangeShapeType="1"/>
          </p:cNvSpPr>
          <p:nvPr/>
        </p:nvSpPr>
        <p:spPr bwMode="auto">
          <a:xfrm>
            <a:off x="4572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6" name="Line 22"/>
          <p:cNvSpPr>
            <a:spLocks noChangeShapeType="1"/>
          </p:cNvSpPr>
          <p:nvPr/>
        </p:nvSpPr>
        <p:spPr bwMode="auto">
          <a:xfrm>
            <a:off x="45720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7" name="Line 29"/>
          <p:cNvSpPr>
            <a:spLocks noChangeShapeType="1"/>
          </p:cNvSpPr>
          <p:nvPr/>
        </p:nvSpPr>
        <p:spPr bwMode="auto">
          <a:xfrm>
            <a:off x="4997450" y="3889375"/>
            <a:ext cx="0" cy="1054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8" name="Line 31"/>
          <p:cNvSpPr>
            <a:spLocks noChangeShapeType="1"/>
          </p:cNvSpPr>
          <p:nvPr/>
        </p:nvSpPr>
        <p:spPr bwMode="auto">
          <a:xfrm>
            <a:off x="30480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29" name="Line 33"/>
          <p:cNvSpPr>
            <a:spLocks noChangeShapeType="1"/>
          </p:cNvSpPr>
          <p:nvPr/>
        </p:nvSpPr>
        <p:spPr bwMode="auto">
          <a:xfrm>
            <a:off x="29718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0" name="Line 34"/>
          <p:cNvSpPr>
            <a:spLocks noChangeShapeType="1"/>
          </p:cNvSpPr>
          <p:nvPr/>
        </p:nvSpPr>
        <p:spPr bwMode="auto">
          <a:xfrm flipH="1">
            <a:off x="1857375" y="2895600"/>
            <a:ext cx="1600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1" name="Line 38"/>
          <p:cNvSpPr>
            <a:spLocks noChangeShapeType="1"/>
          </p:cNvSpPr>
          <p:nvPr/>
        </p:nvSpPr>
        <p:spPr bwMode="auto">
          <a:xfrm>
            <a:off x="30480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2" name="Line 60"/>
          <p:cNvSpPr>
            <a:spLocks noChangeShapeType="1"/>
          </p:cNvSpPr>
          <p:nvPr/>
        </p:nvSpPr>
        <p:spPr bwMode="auto">
          <a:xfrm>
            <a:off x="28956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3" name="Line 63"/>
          <p:cNvSpPr>
            <a:spLocks noChangeShapeType="1"/>
          </p:cNvSpPr>
          <p:nvPr/>
        </p:nvSpPr>
        <p:spPr bwMode="auto">
          <a:xfrm flipH="1" flipV="1">
            <a:off x="1976438" y="1905000"/>
            <a:ext cx="1219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4" name="Line 78"/>
          <p:cNvSpPr>
            <a:spLocks noChangeShapeType="1"/>
          </p:cNvSpPr>
          <p:nvPr/>
        </p:nvSpPr>
        <p:spPr bwMode="auto">
          <a:xfrm>
            <a:off x="29718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5" name="Line 93"/>
          <p:cNvSpPr>
            <a:spLocks noChangeShapeType="1"/>
          </p:cNvSpPr>
          <p:nvPr/>
        </p:nvSpPr>
        <p:spPr bwMode="auto">
          <a:xfrm>
            <a:off x="2965450" y="25908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6" name="Line 101"/>
          <p:cNvSpPr>
            <a:spLocks noChangeShapeType="1"/>
          </p:cNvSpPr>
          <p:nvPr/>
        </p:nvSpPr>
        <p:spPr bwMode="auto">
          <a:xfrm>
            <a:off x="67818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7" name="Line 102"/>
          <p:cNvSpPr>
            <a:spLocks noChangeShapeType="1"/>
          </p:cNvSpPr>
          <p:nvPr/>
        </p:nvSpPr>
        <p:spPr bwMode="auto">
          <a:xfrm flipV="1">
            <a:off x="6484938" y="2051050"/>
            <a:ext cx="1828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8" name="Line 103"/>
          <p:cNvSpPr>
            <a:spLocks noChangeShapeType="1"/>
          </p:cNvSpPr>
          <p:nvPr/>
        </p:nvSpPr>
        <p:spPr bwMode="auto">
          <a:xfrm>
            <a:off x="61722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  <p:sp>
        <p:nvSpPr>
          <p:cNvPr id="13339" name="Line 108"/>
          <p:cNvSpPr>
            <a:spLocks noChangeShapeType="1"/>
          </p:cNvSpPr>
          <p:nvPr/>
        </p:nvSpPr>
        <p:spPr bwMode="auto">
          <a:xfrm>
            <a:off x="6484938" y="3011488"/>
            <a:ext cx="1905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uk-UA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/>
              <a:t>Наш 6-а</a:t>
            </a:r>
            <a:endParaRPr lang="uk-UA" sz="5400" b="1" i="1" dirty="0"/>
          </a:p>
        </p:txBody>
      </p:sp>
      <p:pic>
        <p:nvPicPr>
          <p:cNvPr id="25602" name="Picture 2" descr="D:\фотки\музей пожарников\2013-10-07 12.12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924261" cy="519319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31224" cy="1066130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pPr lvl="0"/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Загальна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інформація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6-А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клас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400" dirty="0" smtClean="0"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0" y="4581128"/>
          <a:ext cx="3986004" cy="206502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184698"/>
                <a:gridCol w="1400653"/>
                <a:gridCol w="1400653"/>
              </a:tblGrid>
              <a:tr h="10066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Рік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народжен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Хлопці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Дівчата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2001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2002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10                  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1124744"/>
            <a:ext cx="7128792" cy="409342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- 28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хлопців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15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дівчат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endParaRPr lang="uk-UA" sz="1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Віковий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склад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класу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l"/>
                <a:tab pos="62103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Самоврядування класу</a:t>
            </a:r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7864" y="1484784"/>
            <a:ext cx="230425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Староста класу:</a:t>
            </a:r>
          </a:p>
          <a:p>
            <a:pPr algn="ctr"/>
            <a:r>
              <a:rPr lang="uk-UA" dirty="0" smtClean="0"/>
              <a:t>Боровик Дар'я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070572" y="2348880"/>
            <a:ext cx="286958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Заступник старости:</a:t>
            </a:r>
          </a:p>
          <a:p>
            <a:pPr algn="ctr"/>
            <a:r>
              <a:rPr lang="uk-UA" dirty="0" smtClean="0"/>
              <a:t>Яковенко Анастасія</a:t>
            </a:r>
            <a:endParaRPr lang="uk-UA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807804" y="3315757"/>
            <a:ext cx="3528392" cy="360040"/>
          </a:xfrm>
          <a:prstGeom prst="roundRect">
            <a:avLst/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Сектори </a:t>
            </a:r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491880" y="4797152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Культурно-масовий:</a:t>
            </a:r>
          </a:p>
          <a:p>
            <a:pPr algn="ctr"/>
            <a:r>
              <a:rPr lang="uk-UA" dirty="0" err="1" smtClean="0"/>
              <a:t>Ярощук</a:t>
            </a:r>
            <a:r>
              <a:rPr lang="uk-UA" dirty="0" smtClean="0"/>
              <a:t> Влад</a:t>
            </a:r>
            <a:endParaRPr lang="uk-UA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588224" y="3501008"/>
            <a:ext cx="216024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Спортивний:</a:t>
            </a:r>
          </a:p>
          <a:p>
            <a:pPr algn="ctr"/>
            <a:r>
              <a:rPr lang="uk-UA" dirty="0" smtClean="0"/>
              <a:t>Куліш Ілля</a:t>
            </a: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051624" y="479715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Трудовий:</a:t>
            </a:r>
          </a:p>
          <a:p>
            <a:pPr algn="ctr"/>
            <a:r>
              <a:rPr lang="uk-UA" dirty="0" err="1" smtClean="0"/>
              <a:t>Сичова</a:t>
            </a:r>
            <a:r>
              <a:rPr lang="uk-UA" dirty="0" smtClean="0"/>
              <a:t> Наталя</a:t>
            </a:r>
            <a:endParaRPr lang="uk-UA" dirty="0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95536" y="3495777"/>
            <a:ext cx="201622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Навчальний:</a:t>
            </a:r>
          </a:p>
          <a:p>
            <a:pPr algn="ctr"/>
            <a:r>
              <a:rPr lang="uk-UA" dirty="0" smtClean="0"/>
              <a:t>Петренко Вікторія</a:t>
            </a:r>
            <a:endParaRPr lang="uk-UA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899592" y="4869160"/>
            <a:ext cx="201622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Прес – центр:</a:t>
            </a:r>
          </a:p>
          <a:p>
            <a:pPr algn="ctr"/>
            <a:r>
              <a:rPr lang="uk-UA" dirty="0" err="1" smtClean="0"/>
              <a:t>Чучуменко</a:t>
            </a:r>
            <a:r>
              <a:rPr lang="uk-UA" dirty="0" smtClean="0"/>
              <a:t> Інна</a:t>
            </a:r>
          </a:p>
          <a:p>
            <a:pPr algn="ctr"/>
            <a:endParaRPr lang="uk-UA" dirty="0"/>
          </a:p>
        </p:txBody>
      </p:sp>
      <p:cxnSp>
        <p:nvCxnSpPr>
          <p:cNvPr id="2067" name="Пряма зі стрілкою 2066"/>
          <p:cNvCxnSpPr>
            <a:stCxn id="4" idx="2"/>
          </p:cNvCxnSpPr>
          <p:nvPr/>
        </p:nvCxnSpPr>
        <p:spPr>
          <a:xfrm>
            <a:off x="4499992" y="20608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 зі стрілкою 2068"/>
          <p:cNvCxnSpPr>
            <a:stCxn id="5" idx="2"/>
            <a:endCxn id="5" idx="2"/>
          </p:cNvCxnSpPr>
          <p:nvPr/>
        </p:nvCxnSpPr>
        <p:spPr>
          <a:xfrm>
            <a:off x="4505362" y="29249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Пряма зі стрілкою 2072"/>
          <p:cNvCxnSpPr>
            <a:stCxn id="5" idx="2"/>
          </p:cNvCxnSpPr>
          <p:nvPr/>
        </p:nvCxnSpPr>
        <p:spPr>
          <a:xfrm flipH="1">
            <a:off x="4499992" y="2924944"/>
            <a:ext cx="5370" cy="390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 зі стрілкою 2074"/>
          <p:cNvCxnSpPr>
            <a:stCxn id="6" idx="1"/>
            <a:endCxn id="19" idx="3"/>
          </p:cNvCxnSpPr>
          <p:nvPr/>
        </p:nvCxnSpPr>
        <p:spPr>
          <a:xfrm flipH="1">
            <a:off x="2411760" y="3495777"/>
            <a:ext cx="3960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Пряма зі стрілкою 2076"/>
          <p:cNvCxnSpPr>
            <a:stCxn id="6" idx="3"/>
            <a:endCxn id="17" idx="1"/>
          </p:cNvCxnSpPr>
          <p:nvPr/>
        </p:nvCxnSpPr>
        <p:spPr>
          <a:xfrm>
            <a:off x="6336196" y="3495777"/>
            <a:ext cx="252028" cy="581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 зі стрілкою 2078"/>
          <p:cNvCxnSpPr>
            <a:stCxn id="6" idx="2"/>
            <a:endCxn id="7" idx="0"/>
          </p:cNvCxnSpPr>
          <p:nvPr/>
        </p:nvCxnSpPr>
        <p:spPr>
          <a:xfrm>
            <a:off x="4572000" y="3675797"/>
            <a:ext cx="0" cy="1121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 зі стрілкою 2080"/>
          <p:cNvCxnSpPr>
            <a:stCxn id="6" idx="2"/>
            <a:endCxn id="21" idx="0"/>
          </p:cNvCxnSpPr>
          <p:nvPr/>
        </p:nvCxnSpPr>
        <p:spPr>
          <a:xfrm flipH="1">
            <a:off x="1907704" y="3675797"/>
            <a:ext cx="2664296" cy="1193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Пряма зі стрілкою 2082"/>
          <p:cNvCxnSpPr>
            <a:stCxn id="6" idx="2"/>
          </p:cNvCxnSpPr>
          <p:nvPr/>
        </p:nvCxnSpPr>
        <p:spPr>
          <a:xfrm>
            <a:off x="4572000" y="3675797"/>
            <a:ext cx="2376264" cy="1121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89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Наші традиційні справи</a:t>
            </a:r>
            <a:endParaRPr lang="uk-UA" sz="4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798133"/>
          </a:xfrm>
          <a:solidFill>
            <a:srgbClr val="00B0F0"/>
          </a:solidFill>
          <a:scene3d>
            <a:camera prst="isometricOffAxis2Left"/>
            <a:lightRig rig="threePt" dir="t"/>
          </a:scene3d>
        </p:spPr>
        <p:txBody>
          <a:bodyPr>
            <a:normAutofit fontScale="62500" lnSpcReduction="20000"/>
          </a:bodyPr>
          <a:lstStyle/>
          <a:p>
            <a:pPr lvl="0"/>
            <a:r>
              <a:rPr lang="uk-UA" sz="2900" dirty="0" smtClean="0"/>
              <a:t>Участь </a:t>
            </a:r>
            <a:r>
              <a:rPr lang="uk-UA" sz="2900" dirty="0" smtClean="0"/>
              <a:t>у конкурсі </a:t>
            </a:r>
            <a:r>
              <a:rPr lang="uk-UA" sz="2900" dirty="0" smtClean="0"/>
              <a:t>« Традиції святкування Різдва в країнах Європи» (І місце)</a:t>
            </a:r>
          </a:p>
          <a:p>
            <a:pPr lvl="0"/>
            <a:r>
              <a:rPr lang="uk-UA" sz="2900" dirty="0" smtClean="0"/>
              <a:t>Акція «Живи книго» </a:t>
            </a:r>
          </a:p>
          <a:p>
            <a:pPr lvl="0"/>
            <a:r>
              <a:rPr lang="uk-UA" sz="2900" dirty="0" smtClean="0"/>
              <a:t>Акція «Щастя на крилах»</a:t>
            </a:r>
          </a:p>
          <a:p>
            <a:pPr lvl="0"/>
            <a:r>
              <a:rPr lang="uk-UA" sz="2900" dirty="0" smtClean="0"/>
              <a:t>Акція «Від серця до серця»</a:t>
            </a:r>
          </a:p>
          <a:p>
            <a:pPr lvl="0"/>
            <a:r>
              <a:rPr lang="uk-UA" sz="2900" dirty="0" smtClean="0"/>
              <a:t>Участь у  конкурсі «Писанки моєї родини»</a:t>
            </a:r>
          </a:p>
          <a:p>
            <a:pPr lvl="0"/>
            <a:r>
              <a:rPr lang="uk-UA" sz="2900" dirty="0" smtClean="0"/>
              <a:t>Участь у міському </a:t>
            </a:r>
            <a:r>
              <a:rPr lang="uk-UA" sz="2900" dirty="0" smtClean="0"/>
              <a:t>конкурсі</a:t>
            </a:r>
          </a:p>
          <a:p>
            <a:pPr lvl="0">
              <a:buNone/>
            </a:pPr>
            <a:r>
              <a:rPr lang="uk-UA" sz="2900" dirty="0" smtClean="0"/>
              <a:t> </a:t>
            </a:r>
            <a:r>
              <a:rPr lang="uk-UA" sz="2900" dirty="0" smtClean="0"/>
              <a:t>« </a:t>
            </a:r>
            <a:r>
              <a:rPr lang="uk-UA" sz="2900" dirty="0" err="1" smtClean="0"/>
              <a:t>Майданс</a:t>
            </a:r>
            <a:r>
              <a:rPr lang="uk-UA" sz="2900" dirty="0" smtClean="0"/>
              <a:t>»</a:t>
            </a:r>
          </a:p>
          <a:p>
            <a:pPr lvl="0"/>
            <a:r>
              <a:rPr lang="uk-UA" sz="2900" dirty="0" smtClean="0"/>
              <a:t>Участь у акції «</a:t>
            </a:r>
            <a:r>
              <a:rPr lang="uk-UA" sz="2900" dirty="0" err="1" smtClean="0"/>
              <a:t>Макулатуринг</a:t>
            </a:r>
            <a:r>
              <a:rPr lang="uk-UA" sz="2900" dirty="0" smtClean="0"/>
              <a:t>»</a:t>
            </a:r>
          </a:p>
          <a:p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798133"/>
          </a:xfrm>
          <a:solidFill>
            <a:schemeClr val="accent6">
              <a:lumMod val="75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 fontScale="62500" lnSpcReduction="20000"/>
          </a:bodyPr>
          <a:lstStyle/>
          <a:p>
            <a:pPr lvl="0"/>
            <a:r>
              <a:rPr lang="uk-UA" sz="3200" dirty="0" smtClean="0"/>
              <a:t>Участь у міському конкурсі малюнків до Дня міста</a:t>
            </a:r>
          </a:p>
          <a:p>
            <a:pPr lvl="0"/>
            <a:r>
              <a:rPr lang="uk-UA" sz="3200" dirty="0" smtClean="0"/>
              <a:t>Участь у святковому концерті «Зі святом дорогі учителі»</a:t>
            </a:r>
          </a:p>
          <a:p>
            <a:pPr lvl="0"/>
            <a:r>
              <a:rPr lang="uk-UA" sz="3200" dirty="0" smtClean="0"/>
              <a:t>Участь у акції « Щедрий врожай»</a:t>
            </a:r>
          </a:p>
          <a:p>
            <a:pPr lvl="0"/>
            <a:r>
              <a:rPr lang="uk-UA" sz="3200" dirty="0" smtClean="0"/>
              <a:t>Участь у акції «Чисте подвір’я»</a:t>
            </a:r>
          </a:p>
          <a:p>
            <a:pPr lvl="0"/>
            <a:r>
              <a:rPr lang="uk-UA" sz="3200" dirty="0" smtClean="0"/>
              <a:t>Участь у акції  «Допоможи ближньому»</a:t>
            </a:r>
          </a:p>
          <a:p>
            <a:pPr lvl="0"/>
            <a:r>
              <a:rPr lang="uk-UA" sz="3200" dirty="0" smtClean="0"/>
              <a:t>Участь у проекті « Нащадки Шевченка»</a:t>
            </a:r>
            <a:endParaRPr lang="uk-UA" sz="4500" dirty="0" smtClean="0"/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Участь у акції «Зірка пам'яті</a:t>
            </a:r>
            <a:r>
              <a:rPr lang="uk-UA" sz="3200" dirty="0" smtClean="0"/>
              <a:t>»</a:t>
            </a:r>
          </a:p>
          <a:p>
            <a:r>
              <a:rPr lang="uk-UA" sz="3200" dirty="0" smtClean="0"/>
              <a:t>Участь у святковому вечорі </a:t>
            </a:r>
            <a:r>
              <a:rPr lang="uk-UA" sz="3200" dirty="0" err="1" smtClean="0"/>
              <a:t>“Як</a:t>
            </a:r>
            <a:r>
              <a:rPr lang="uk-UA" sz="3200" dirty="0" smtClean="0"/>
              <a:t> у нас на </a:t>
            </a:r>
            <a:r>
              <a:rPr lang="uk-UA" sz="3200" dirty="0" err="1" smtClean="0"/>
              <a:t>Україні”</a:t>
            </a:r>
            <a:r>
              <a:rPr lang="uk-UA" sz="3200" dirty="0" smtClean="0"/>
              <a:t> (диплом учасника)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795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27584" y="548680"/>
          <a:ext cx="6552728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568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just">
              <a:buNone/>
            </a:pPr>
            <a:r>
              <a:rPr lang="uk-UA" sz="4400" b="1" u="sng" dirty="0" smtClean="0">
                <a:latin typeface="Times New Roman" pitchFamily="18" charset="0"/>
                <a:cs typeface="Times New Roman" pitchFamily="18" charset="0"/>
              </a:rPr>
              <a:t>школи: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Творче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життя особистості  -  умови діяльності школи у режимі розвитку ”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класного керівника: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“ Сучасні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патріотичного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школярів 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347864" y="1124744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112474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1600201"/>
          <a:ext cx="7427168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92802884"/>
              </p:ext>
            </p:extLst>
          </p:nvPr>
        </p:nvGraphicFramePr>
        <p:xfrm>
          <a:off x="395536" y="3861048"/>
          <a:ext cx="820891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Місце для вміст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9708309"/>
              </p:ext>
            </p:extLst>
          </p:nvPr>
        </p:nvGraphicFramePr>
        <p:xfrm>
          <a:off x="457200" y="1268761"/>
          <a:ext cx="8229600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Основні завдання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259632" y="692696"/>
          <a:ext cx="66967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132856"/>
          <a:ext cx="4038600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648200" y="2132856"/>
          <a:ext cx="4038600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2123728" y="1700808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24928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948264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Форми </a:t>
            </a:r>
            <a:r>
              <a:rPr lang="uk-UA" dirty="0" smtClean="0"/>
              <a:t>і методи: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  <a:solidFill>
            <a:srgbClr val="FFFF00"/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dirty="0" smtClean="0"/>
              <a:t>Традиційні: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розповіді, бесіди, свята, конкурси, змагання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зустрічі з односельцями, ветеранами </a:t>
            </a:r>
            <a:r>
              <a:rPr lang="uk-UA" dirty="0" err="1" smtClean="0"/>
              <a:t>ВВв</a:t>
            </a:r>
            <a:r>
              <a:rPr lang="uk-UA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екскурсії, перегляд фільмів,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участь в акціях, читання та обговорення книг з патріотичної тематики тощо.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solidFill>
            <a:schemeClr val="tx2">
              <a:lumMod val="60000"/>
              <a:lumOff val="40000"/>
            </a:schemeClr>
          </a:solidFill>
          <a:scene3d>
            <a:camera prst="isometricOffAxis2Left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/>
              <a:t>Сучасні форми і методи: </a:t>
            </a:r>
            <a:r>
              <a:rPr lang="uk-UA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метод проектів,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КТС,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метод ситуацій,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відвідування і перегляд художніх виставок, музеїв,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диспути, ігрові методики, участь в добродійних акціях (Зірка пам'яті)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Наш </a:t>
            </a:r>
            <a:r>
              <a:rPr lang="uk-UA" dirty="0" smtClean="0"/>
              <a:t>Ветеран </a:t>
            </a:r>
            <a:br>
              <a:rPr lang="uk-UA" dirty="0" smtClean="0"/>
            </a:br>
            <a:r>
              <a:rPr lang="uk-UA" sz="4000" i="1" dirty="0" err="1" smtClean="0"/>
              <a:t>Богачик</a:t>
            </a:r>
            <a:r>
              <a:rPr lang="uk-UA" sz="4000" i="1" dirty="0" smtClean="0"/>
              <a:t>  Євген </a:t>
            </a:r>
            <a:r>
              <a:rPr lang="uk-UA" sz="4000" i="1" dirty="0" smtClean="0"/>
              <a:t> Миколайович</a:t>
            </a:r>
            <a:r>
              <a:rPr lang="uk-UA" sz="4000" i="1" dirty="0" smtClean="0"/>
              <a:t/>
            </a:r>
            <a:br>
              <a:rPr lang="uk-UA" sz="4000" i="1" dirty="0" smtClean="0"/>
            </a:br>
            <a:endParaRPr lang="uk-UA" sz="4000" i="1" dirty="0"/>
          </a:p>
        </p:txBody>
      </p:sp>
      <p:pic>
        <p:nvPicPr>
          <p:cNvPr id="3" name="Picture 2" descr="D:\фотки\музей пожарников\2013-05-08 12.44.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336704" cy="475252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653536" cy="1052736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uk-UA" sz="2400" dirty="0" smtClean="0"/>
              <a:t>Класна година:</a:t>
            </a:r>
            <a:r>
              <a:rPr lang="uk-UA" sz="2400" dirty="0" err="1" smtClean="0"/>
              <a:t>”Вітчизни</a:t>
            </a:r>
            <a:r>
              <a:rPr lang="uk-UA" sz="2400" dirty="0" smtClean="0"/>
              <a:t> слава та доблесті </a:t>
            </a:r>
            <a:r>
              <a:rPr lang="uk-UA" sz="2400" dirty="0" err="1" smtClean="0"/>
              <a:t>край”</a:t>
            </a:r>
            <a:endParaRPr lang="uk-UA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31393" cy="2238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05064"/>
            <a:ext cx="2987824" cy="223224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24744"/>
            <a:ext cx="3770362" cy="273630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556792"/>
            <a:ext cx="3275856" cy="2016224"/>
          </a:xfrm>
          <a:prstGeom prst="rect">
            <a:avLst/>
          </a:prstGeom>
          <a:solidFill>
            <a:srgbClr val="92D050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3096344" cy="25922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068960"/>
            <a:ext cx="5184576" cy="3789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3010" name="Picture 2" descr="D:\фотки\музей пожарников\2013-10-01 12.35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2395" cy="266429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innerShdw blurRad="114300">
              <a:prstClr val="black"/>
            </a:inn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3987800" cy="29845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0688"/>
            <a:ext cx="3275856" cy="25922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19625"/>
            <a:ext cx="3419872" cy="2238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3960440" cy="25202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rgbClr val="0070C0">
                <a:alpha val="60000"/>
              </a:srgbClr>
            </a:glow>
            <a:softEdge rad="127000"/>
          </a:effec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068960"/>
            <a:ext cx="3456384" cy="23762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619625"/>
            <a:ext cx="2990850" cy="22383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Результати</a:t>
            </a: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256708"/>
          <a:ext cx="8279904" cy="513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uk-UA" dirty="0" smtClean="0"/>
              <a:t>Ми мандруємо охоче!</a:t>
            </a:r>
            <a:endParaRPr lang="uk-U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131840" cy="22383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3744416" cy="25922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905125" cy="2238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620688"/>
            <a:ext cx="3131840" cy="22383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645024"/>
            <a:ext cx="4176464" cy="281443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41991" name="Picture 7" descr="D:\фотки\киев 2013\SAM_0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01008"/>
            <a:ext cx="2859782" cy="3236978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51837"/>
            <a:ext cx="7704856" cy="39703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Рецепт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учительської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молодості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Систематично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вживай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бальзам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коктейль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каву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бадьорості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пунктуальності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настій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терпимості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екстракт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людяності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Приймай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зранку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будеш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молодим, учителю.</a:t>
            </a:r>
          </a:p>
        </p:txBody>
      </p:sp>
      <p:pic>
        <p:nvPicPr>
          <p:cNvPr id="3" name="Picture 5" descr="E:\Картинки\Школа\book_page_flip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043" y="-243408"/>
            <a:ext cx="3962400" cy="2614610"/>
          </a:xfrm>
          <a:prstGeom prst="rect">
            <a:avLst/>
          </a:prstGeom>
          <a:noFill/>
        </p:spPr>
      </p:pic>
      <p:pic>
        <p:nvPicPr>
          <p:cNvPr id="4" name="Picture 5" descr="C:\Documents and Settings\Крученова\Мои документы\для школи\femaleteacher_writing_aa_h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61795"/>
            <a:ext cx="3095625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6170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167664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Дяку</a:t>
            </a:r>
            <a:r>
              <a:rPr lang="ru-RU" sz="4400" dirty="0" smtClean="0">
                <a:solidFill>
                  <a:srgbClr val="FF0000"/>
                </a:solidFill>
              </a:rPr>
              <a:t>ю </a:t>
            </a:r>
            <a:r>
              <a:rPr lang="uk-UA" sz="4400" dirty="0" smtClean="0">
                <a:solidFill>
                  <a:srgbClr val="FF0000"/>
                </a:solidFill>
              </a:rPr>
              <a:t> </a:t>
            </a:r>
            <a:r>
              <a:rPr lang="uk-UA" sz="4400" dirty="0">
                <a:solidFill>
                  <a:srgbClr val="FF0000"/>
                </a:solidFill>
              </a:rPr>
              <a:t>за увагу!</a:t>
            </a:r>
            <a:br>
              <a:rPr lang="uk-UA" sz="4400" dirty="0">
                <a:solidFill>
                  <a:srgbClr val="FF0000"/>
                </a:solidFill>
              </a:rPr>
            </a:br>
            <a:r>
              <a:rPr lang="uk-UA" sz="4400" dirty="0">
                <a:solidFill>
                  <a:srgbClr val="FF0000"/>
                </a:solidFill>
              </a:rPr>
              <a:t>Тепла вашій домівці й затишку вашій душі!</a:t>
            </a:r>
            <a:endParaRPr lang="ru-RU" sz="4400" dirty="0"/>
          </a:p>
        </p:txBody>
      </p:sp>
      <p:pic>
        <p:nvPicPr>
          <p:cNvPr id="7" name="Picture 5" descr="C:\Users\USER\Desktop\a96d2cb0be279fd2fc3de8a1f2114d3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6887"/>
            <a:ext cx="53530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9829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Загальні відомості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uk-UA" b="1" dirty="0" smtClean="0"/>
              <a:t>11.03 1977р.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uk-UA" b="1" dirty="0" smtClean="0"/>
              <a:t> КДПУ ім. Винниченка 1999 р.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uk-UA" b="1" dirty="0" smtClean="0"/>
              <a:t>Спеціальність  </a:t>
            </a:r>
            <a:r>
              <a:rPr lang="uk-UA" b="1" dirty="0" err="1" smtClean="0"/>
              <a:t>“німецька</a:t>
            </a:r>
            <a:r>
              <a:rPr lang="uk-UA" b="1" dirty="0" smtClean="0"/>
              <a:t> та англійська </a:t>
            </a:r>
            <a:r>
              <a:rPr lang="uk-UA" b="1" dirty="0" err="1" smtClean="0"/>
              <a:t>мова”</a:t>
            </a:r>
            <a:endParaRPr lang="ru-RU" b="1" dirty="0" smtClean="0"/>
          </a:p>
          <a:p>
            <a:pPr eaLnBrk="0" hangingPunct="0">
              <a:buFont typeface="Wingdings" pitchFamily="2" charset="2"/>
              <a:buChar char="Ø"/>
            </a:pPr>
            <a:r>
              <a:rPr lang="uk-UA" b="1" dirty="0" smtClean="0"/>
              <a:t> Вчитель німецької мови вищої категорії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uk-UA" b="1" dirty="0" err="1" smtClean="0"/>
              <a:t>Сзош</a:t>
            </a:r>
            <a:r>
              <a:rPr lang="uk-UA" b="1" dirty="0" smtClean="0"/>
              <a:t> № 14  м. Кіровограда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uk-UA" b="1" dirty="0" smtClean="0"/>
              <a:t> Стаж 15 років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uk-UA" b="1" dirty="0" smtClean="0"/>
              <a:t>Курси підвищення кваліфікації 2011</a:t>
            </a:r>
          </a:p>
          <a:p>
            <a:pPr eaLnBrk="0" hangingPunct="0">
              <a:buFontTx/>
              <a:buChar char="-"/>
            </a:pPr>
            <a:endParaRPr lang="uk-UA" b="1" dirty="0" smtClean="0"/>
          </a:p>
        </p:txBody>
      </p:sp>
      <p:pic>
        <p:nvPicPr>
          <p:cNvPr id="4" name="Picture 19" descr="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501479" cy="19085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Моє кредо: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cs typeface="MV Boli" pitchFamily="2" charset="0"/>
              </a:rPr>
              <a:t>" </a:t>
            </a:r>
            <a:r>
              <a:rPr lang="ru-RU" sz="3600" i="1" dirty="0" smtClean="0">
                <a:cs typeface="MV Boli" pitchFamily="2" charset="0"/>
              </a:rPr>
              <a:t>Учитель творить Людину</a:t>
            </a:r>
            <a:r>
              <a:rPr lang="ru-RU" sz="3600" i="1" dirty="0" smtClean="0">
                <a:cs typeface="MV Boli" pitchFamily="2" charset="0"/>
              </a:rPr>
              <a:t>.-</a:t>
            </a:r>
          </a:p>
          <a:p>
            <a:pPr algn="just">
              <a:buNone/>
            </a:pPr>
            <a:r>
              <a:rPr lang="ru-RU" sz="3600" i="1" dirty="0" smtClean="0">
                <a:cs typeface="MV Boli" pitchFamily="2" charset="0"/>
              </a:rPr>
              <a:t> </a:t>
            </a:r>
            <a:r>
              <a:rPr lang="ru-RU" sz="3600" i="1" dirty="0" err="1" smtClean="0">
                <a:cs typeface="MV Boli" pitchFamily="2" charset="0"/>
              </a:rPr>
              <a:t>Ці</a:t>
            </a:r>
            <a:r>
              <a:rPr lang="ru-RU" sz="3600" i="1" dirty="0" smtClean="0">
                <a:cs typeface="MV Boli" pitchFamily="2" charset="0"/>
              </a:rPr>
              <a:t> </a:t>
            </a:r>
            <a:r>
              <a:rPr lang="ru-RU" sz="3600" i="1" dirty="0" err="1" smtClean="0">
                <a:cs typeface="MV Boli" pitchFamily="2" charset="0"/>
              </a:rPr>
              <a:t>мудрі</a:t>
            </a:r>
            <a:r>
              <a:rPr lang="ru-RU" sz="3600" i="1" dirty="0" smtClean="0">
                <a:cs typeface="MV Boli" pitchFamily="2" charset="0"/>
              </a:rPr>
              <a:t> </a:t>
            </a:r>
            <a:r>
              <a:rPr lang="ru-RU" sz="3600" i="1" dirty="0" err="1" smtClean="0">
                <a:cs typeface="MV Boli" pitchFamily="2" charset="0"/>
              </a:rPr>
              <a:t>й</a:t>
            </a:r>
            <a:r>
              <a:rPr lang="ru-RU" sz="3600" i="1" dirty="0" smtClean="0">
                <a:cs typeface="MV Boli" pitchFamily="2" charset="0"/>
              </a:rPr>
              <a:t> </a:t>
            </a:r>
            <a:r>
              <a:rPr lang="ru-RU" sz="3600" i="1" dirty="0" err="1" smtClean="0">
                <a:cs typeface="MV Boli" pitchFamily="2" charset="0"/>
              </a:rPr>
              <a:t>ваговиті</a:t>
            </a:r>
            <a:r>
              <a:rPr lang="ru-RU" sz="3600" i="1" dirty="0" smtClean="0">
                <a:cs typeface="MV Boli" pitchFamily="2" charset="0"/>
              </a:rPr>
              <a:t> слова  </a:t>
            </a:r>
            <a:r>
              <a:rPr lang="ru-RU" sz="3600" i="1" dirty="0" err="1" smtClean="0">
                <a:cs typeface="MV Boli" pitchFamily="2" charset="0"/>
              </a:rPr>
              <a:t>можна</a:t>
            </a:r>
            <a:r>
              <a:rPr lang="ru-RU" sz="3600" i="1" dirty="0" smtClean="0">
                <a:cs typeface="MV Boli" pitchFamily="2" charset="0"/>
              </a:rPr>
              <a:t>  </a:t>
            </a:r>
            <a:r>
              <a:rPr lang="ru-RU" sz="3600" i="1" dirty="0" err="1" smtClean="0">
                <a:cs typeface="MV Boli" pitchFamily="2" charset="0"/>
              </a:rPr>
              <a:t>сказати</a:t>
            </a:r>
            <a:r>
              <a:rPr lang="ru-RU" sz="3600" i="1" dirty="0" smtClean="0">
                <a:cs typeface="MV Boli" pitchFamily="2" charset="0"/>
              </a:rPr>
              <a:t>  </a:t>
            </a:r>
            <a:r>
              <a:rPr lang="ru-RU" sz="3600" i="1" dirty="0" err="1" smtClean="0">
                <a:cs typeface="MV Boli" pitchFamily="2" charset="0"/>
              </a:rPr>
              <a:t>тільки</a:t>
            </a:r>
            <a:r>
              <a:rPr lang="ru-RU" sz="3600" i="1" dirty="0" smtClean="0">
                <a:cs typeface="MV Boli" pitchFamily="2" charset="0"/>
              </a:rPr>
              <a:t> про  </a:t>
            </a:r>
            <a:r>
              <a:rPr lang="ru-RU" sz="3600" i="1" dirty="0" err="1" smtClean="0">
                <a:cs typeface="MV Boli" pitchFamily="2" charset="0"/>
              </a:rPr>
              <a:t>матір</a:t>
            </a:r>
            <a:r>
              <a:rPr lang="ru-RU" sz="3600" i="1" dirty="0" smtClean="0">
                <a:cs typeface="MV Boli" pitchFamily="2" charset="0"/>
              </a:rPr>
              <a:t> </a:t>
            </a:r>
            <a:r>
              <a:rPr lang="ru-RU" sz="3600" i="1" dirty="0" err="1" smtClean="0">
                <a:cs typeface="MV Boli" pitchFamily="2" charset="0"/>
              </a:rPr>
              <a:t>і</a:t>
            </a:r>
            <a:r>
              <a:rPr lang="ru-RU" sz="3600" i="1" dirty="0" smtClean="0">
                <a:cs typeface="MV Boli" pitchFamily="2" charset="0"/>
              </a:rPr>
              <a:t> батька." 				                                     </a:t>
            </a:r>
          </a:p>
          <a:p>
            <a:pPr>
              <a:buNone/>
            </a:pPr>
            <a:r>
              <a:rPr lang="ru-RU" sz="3600" b="1" i="1" dirty="0" smtClean="0">
                <a:cs typeface="MV Boli" pitchFamily="2" charset="0"/>
              </a:rPr>
              <a:t> 				</a:t>
            </a:r>
            <a:r>
              <a:rPr lang="ru-RU" sz="3600" b="1" i="1" dirty="0" smtClean="0">
                <a:cs typeface="MV Boli" pitchFamily="2" charset="0"/>
              </a:rPr>
              <a:t>         </a:t>
            </a:r>
            <a:r>
              <a:rPr lang="ru-RU" sz="3600" i="1" dirty="0" err="1" smtClean="0">
                <a:cs typeface="MV Boli" pitchFamily="2" charset="0"/>
              </a:rPr>
              <a:t>В.О.Сухомлинський</a:t>
            </a:r>
            <a:r>
              <a:rPr lang="ru-RU" sz="3600" i="1" dirty="0" smtClean="0">
                <a:cs typeface="MV Boli" pitchFamily="2" charset="0"/>
              </a:rPr>
              <a:t>.</a:t>
            </a:r>
            <a:endParaRPr lang="uk-UA" sz="3600" i="1" dirty="0">
              <a:cs typeface="MV Boli" pitchFamily="2" charset="0"/>
            </a:endParaRPr>
          </a:p>
        </p:txBody>
      </p:sp>
      <p:pic>
        <p:nvPicPr>
          <p:cNvPr id="4" name="Picture 5" descr="C:\Users\USER\Desktop\a96d2cb0be279fd2fc3de8a1f2114d3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024336" cy="17281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6672"/>
            <a:ext cx="7793037" cy="839787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defTabSz="912813" eaLnBrk="1" hangingPunct="1"/>
            <a:r>
              <a:rPr lang="uk-UA" b="1" i="1" dirty="0" smtClean="0">
                <a:solidFill>
                  <a:srgbClr val="000099"/>
                </a:solidFill>
              </a:rPr>
              <a:t>Мета: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28800"/>
            <a:ext cx="8101012" cy="42481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</a:rPr>
              <a:t>формувати освічену, здатну до самовизначення, самовдосконалення, самореалізації особистість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buNone/>
            </a:pPr>
            <a:endParaRPr lang="uk-UA" sz="2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</a:rPr>
              <a:t> створити умови для розвитку творчого потенціалу особистості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buNone/>
            </a:pPr>
            <a:endParaRPr lang="uk-UA" sz="2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</a:rPr>
              <a:t> виховувати цілісну особистість, якій притаманні доброта, гуманність, милосердя, толерантність, совість,чесність, порядність, правдивість, скромність, сміливість, повага й любов до людей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188" y="39688"/>
            <a:ext cx="7988300" cy="6524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  </a:t>
            </a:r>
            <a:endParaRPr lang="ru-RU" sz="4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uk-UA" sz="4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4463" y="254000"/>
            <a:ext cx="662463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Науково – теоретична база</a:t>
            </a:r>
            <a:endParaRPr lang="ru-RU" sz="4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120775" y="4437063"/>
            <a:ext cx="28622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20775" y="5868988"/>
            <a:ext cx="3306763" cy="3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427538" y="5300663"/>
            <a:ext cx="4319587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Програма «Основні орієнтири виховання учнів 1-12 класів загальноосвітніх навчальних закладів України». 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54475" y="3979863"/>
            <a:ext cx="3959225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Праці В.О.Сухомлинського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А.С.Макаренка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79613" y="15573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9632" y="1988840"/>
            <a:ext cx="0" cy="43926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31888" y="2014538"/>
            <a:ext cx="1639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771775" y="1557338"/>
            <a:ext cx="1982788" cy="914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України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 освіту»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31888" y="3284538"/>
            <a:ext cx="2216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348038" y="2792413"/>
            <a:ext cx="2736850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Концепція громадянського виховання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55675" y="188913"/>
            <a:ext cx="7793038" cy="1127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912813" eaLnBrk="1" hangingPunct="1"/>
            <a:r>
              <a:rPr lang="uk-UA" b="1" i="1" dirty="0" smtClean="0">
                <a:solidFill>
                  <a:srgbClr val="000099"/>
                </a:solidFill>
              </a:rPr>
              <a:t>Основа виховного процесу</a:t>
            </a: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611188" y="1468438"/>
            <a:ext cx="2447925" cy="3424237"/>
          </a:xfrm>
          <a:prstGeom prst="flowChartDecision">
            <a:avLst/>
          </a:prstGeom>
          <a:solidFill>
            <a:srgbClr val="CC66FF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Загально-людські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6300788" y="1506538"/>
            <a:ext cx="2447925" cy="3371850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здібностей на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 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потреб, інтересів та запитів учнів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124075" y="3273425"/>
            <a:ext cx="2592388" cy="3240088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+mj-lt"/>
              </a:rPr>
              <a:t>Ставлення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дитини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як до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особистості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4716463" y="3257550"/>
            <a:ext cx="2519362" cy="324008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+mj-lt"/>
              </a:rPr>
              <a:t>Захист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прав і свобод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дитини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971550" y="260350"/>
            <a:ext cx="7632700" cy="187325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kern="0" dirty="0">
                <a:solidFill>
                  <a:srgbClr val="000099"/>
                </a:solidFill>
                <a:latin typeface="Times New Roman"/>
                <a:ea typeface="+mj-ea"/>
                <a:cs typeface="+mj-cs"/>
              </a:rPr>
              <a:t>Основні орієнтири виховання учнів 1-11 класів </a:t>
            </a:r>
            <a:r>
              <a:rPr lang="uk-UA" sz="3200" b="1" i="1" kern="0" dirty="0">
                <a:solidFill>
                  <a:srgbClr val="000099"/>
                </a:solidFill>
                <a:latin typeface="Times New Roman"/>
                <a:ea typeface="+mj-ea"/>
                <a:cs typeface="+mj-cs"/>
              </a:rPr>
              <a:t>загальноосвітніх</a:t>
            </a:r>
            <a:r>
              <a:rPr lang="uk-UA" sz="2400" b="1" i="1" kern="0" dirty="0">
                <a:solidFill>
                  <a:srgbClr val="000099"/>
                </a:solidFill>
                <a:latin typeface="Times New Roman"/>
                <a:ea typeface="+mj-ea"/>
                <a:cs typeface="+mj-cs"/>
              </a:rPr>
              <a:t> навчальних закладів України </a:t>
            </a:r>
            <a:r>
              <a:rPr lang="uk-UA" sz="2400" b="1" i="1" kern="0" dirty="0">
                <a:solidFill>
                  <a:srgbClr val="990033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uk-UA" sz="2400" b="1" i="1" kern="0" dirty="0">
                <a:solidFill>
                  <a:srgbClr val="990033"/>
                </a:solidFill>
                <a:latin typeface="Times New Roman"/>
                <a:ea typeface="+mj-ea"/>
                <a:cs typeface="+mj-cs"/>
              </a:rPr>
            </a:br>
            <a:r>
              <a:rPr lang="uk-UA" sz="2000" b="1" i="1" kern="0" dirty="0">
                <a:solidFill>
                  <a:srgbClr val="000099"/>
                </a:solidFill>
                <a:latin typeface="Times New Roman"/>
                <a:ea typeface="+mj-ea"/>
                <a:cs typeface="+mj-cs"/>
              </a:rPr>
              <a:t>(наказ МОНМС України від 31.10.11 р. № 1243)</a:t>
            </a:r>
            <a:endParaRPr lang="ru-RU" sz="2000" i="1" dirty="0">
              <a:solidFill>
                <a:srgbClr val="000099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35038" y="2133600"/>
            <a:ext cx="2103437" cy="1314450"/>
          </a:xfrm>
          <a:prstGeom prst="flowChartAlternateProcess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+mj-lt"/>
              </a:rPr>
              <a:t>Ціннісне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ставлення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сім’ї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родини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людей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08750" y="2205038"/>
            <a:ext cx="2233613" cy="131445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Ціннісне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ставлення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праці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775075" y="2636838"/>
            <a:ext cx="2160588" cy="1439862"/>
          </a:xfrm>
          <a:prstGeom prst="flowChartAlternateProcess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+mj-lt"/>
              </a:rPr>
              <a:t>Ціннісне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ставлення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 себе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28688" y="4221163"/>
            <a:ext cx="2281237" cy="133191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+mj-lt"/>
              </a:rPr>
              <a:t>Ціннісне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ставлення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природи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546850" y="4221163"/>
            <a:ext cx="2065338" cy="125571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+mj-lt"/>
              </a:rPr>
              <a:t>Ціннісне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ставлення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культури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мистецтва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86188" y="4714875"/>
            <a:ext cx="2317750" cy="1441450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+mj-lt"/>
              </a:rPr>
              <a:t>Ціннісне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ставлення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особистості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суспільства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держави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dirty="0" smtClean="0"/>
              <a:t>Основні складові виховання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0382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03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0BD60"/>
      </a:accent3>
      <a:accent4>
        <a:srgbClr val="5F497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1065</Words>
  <Application>Microsoft Office PowerPoint</Application>
  <PresentationFormat>Экран (4:3)</PresentationFormat>
  <Paragraphs>205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Портфоліо  класного керівника 6-а класу </vt:lpstr>
      <vt:lpstr>Зміст</vt:lpstr>
      <vt:lpstr>Загальні відомості </vt:lpstr>
      <vt:lpstr>Моє кредо:</vt:lpstr>
      <vt:lpstr>Мета:</vt:lpstr>
      <vt:lpstr>Слайд 6</vt:lpstr>
      <vt:lpstr>Основа виховного процесу</vt:lpstr>
      <vt:lpstr>Слайд 8</vt:lpstr>
      <vt:lpstr>Основні складові виховання</vt:lpstr>
      <vt:lpstr>Слайд 10</vt:lpstr>
      <vt:lpstr>Індивідуальна робота з учнями</vt:lpstr>
      <vt:lpstr>Слайд 12</vt:lpstr>
      <vt:lpstr>Наш 6-а</vt:lpstr>
      <vt:lpstr>Загальна інформація про 6-А клас </vt:lpstr>
      <vt:lpstr>Самоврядування класу</vt:lpstr>
      <vt:lpstr>Наші традиційні справи</vt:lpstr>
      <vt:lpstr>Слайд 17</vt:lpstr>
      <vt:lpstr> Проблема </vt:lpstr>
      <vt:lpstr>Слайд 19</vt:lpstr>
      <vt:lpstr>Основні завдання</vt:lpstr>
      <vt:lpstr>Слайд 21</vt:lpstr>
      <vt:lpstr> Форми і методи: </vt:lpstr>
      <vt:lpstr> Наш Ветеран  Богачик  Євген  Миколайович </vt:lpstr>
      <vt:lpstr>Класна година:”Вітчизни слава та доблесті край”</vt:lpstr>
      <vt:lpstr>Слайд 25</vt:lpstr>
      <vt:lpstr>Результати</vt:lpstr>
      <vt:lpstr>Ми мандруємо охоче!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 класного керівника Реви Алли Миколаївни  </dc:title>
  <dc:creator>Пользователь</dc:creator>
  <cp:lastModifiedBy>Пользователь</cp:lastModifiedBy>
  <cp:revision>44</cp:revision>
  <dcterms:created xsi:type="dcterms:W3CDTF">2014-03-18T14:26:25Z</dcterms:created>
  <dcterms:modified xsi:type="dcterms:W3CDTF">2014-03-24T17:44:29Z</dcterms:modified>
</cp:coreProperties>
</file>