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2DC4-99D5-4E23-BAA9-E1C40267BE6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B99FA-CD27-4B0C-9C5D-93829823385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17285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60A7-37DF-416C-8080-36FE51DE6C6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6193-9509-4797-99E5-EBF027906A0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48335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E27A-6910-4125-AA70-2FEEE10D582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1E75-8E31-4DFA-9791-FDA6AE0E906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04859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2DC4-99D5-4E23-BAA9-E1C40267BE6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B99FA-CD27-4B0C-9C5D-93829823385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65037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FB57-2E44-41ED-AA8B-0BC0E02D7CB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F81AB-5E5A-46B0-8E18-C7D40653201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04806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AB9B-AF35-4D08-91C3-9B155EEAAA3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C775-C64A-4F9E-AD33-9C5F4294802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3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  <p:sndAc>
      <p:stSnd>
        <p:snd r:embed="rId2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4A3D-6147-4EC0-B23C-ACC685C8753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BC53-FE81-47E7-AB3C-A47EC61381F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12666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CD9A-0DC1-496D-9A89-B7209619F3D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C5CA-CD99-49D9-82C0-740AFF16C3D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57456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723B-F10C-459C-A418-F2A1511ADEF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B62F-4CBC-4CA6-B43C-144A9218159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77619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236E-4BFE-4222-A594-DE3114FE33F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54FA-74A4-4EFF-A9D6-56B558F7182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481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EAE5-F002-4726-993D-841777761A8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3385-199C-41A7-9553-0BB8FC74972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70007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FB57-2E44-41ED-AA8B-0BC0E02D7CB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F81AB-5E5A-46B0-8E18-C7D40653201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60682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9B91-3CE9-4802-82DB-0233E947808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2F87-8519-488A-BD6C-629CF024071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96522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60A7-37DF-416C-8080-36FE51DE6C6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6193-9509-4797-99E5-EBF027906A0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13164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E27A-6910-4125-AA70-2FEEE10D582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1E75-8E31-4DFA-9791-FDA6AE0E906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5616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AB9B-AF35-4D08-91C3-9B155EEAAA3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C775-C64A-4F9E-AD33-9C5F4294802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6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1"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4A3D-6147-4EC0-B23C-ACC685C8753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BC53-FE81-47E7-AB3C-A47EC61381F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03579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CD9A-0DC1-496D-9A89-B7209619F3D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C5CA-CD99-49D9-82C0-740AFF16C3D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28587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723B-F10C-459C-A418-F2A1511ADEF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B62F-4CBC-4CA6-B43C-144A9218159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1952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236E-4BFE-4222-A594-DE3114FE33F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54FA-74A4-4EFF-A9D6-56B558F7182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02317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EAE5-F002-4726-993D-841777761A8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3385-199C-41A7-9553-0BB8FC74972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33724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9B91-3CE9-4802-82DB-0233E947808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2F87-8519-488A-BD6C-629CF024071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9593"/>
      </p:ext>
    </p:extLst>
  </p:cSld>
  <p:clrMapOvr>
    <a:masterClrMapping/>
  </p:clrMapOvr>
  <p:transition spd="med">
    <p:wheel spokes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7249B-DB46-4309-8590-BE7396DB9C3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2CEAC3-F44B-4CB9-9637-716A839B644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0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1"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7249B-DB46-4309-8590-BE7396DB9C3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19.02.2016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2CEAC3-F44B-4CB9-9637-716A839B644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1"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458200" cy="336116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600" dirty="0" smtClean="0"/>
              <a:t>Професійне самовизначення</a:t>
            </a:r>
            <a:endParaRPr lang="ru-RU" sz="6600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372225" y="4724400"/>
            <a:ext cx="2333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prstClr val="black"/>
                </a:solidFill>
                <a:latin typeface="Times New Roman" pitchFamily="18" charset="0"/>
              </a:rPr>
              <a:t>Практичний психолог</a:t>
            </a:r>
            <a:endParaRPr lang="ru-RU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prstClr val="black"/>
                </a:solidFill>
                <a:latin typeface="Times New Roman" pitchFamily="18" charset="0"/>
              </a:rPr>
              <a:t>Осташик І.О.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76600" y="5805488"/>
            <a:ext cx="2105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prstClr val="black"/>
                </a:solidFill>
                <a:latin typeface="Arial" charset="0"/>
              </a:rPr>
              <a:t>Кіровоград 2016р.</a:t>
            </a:r>
          </a:p>
        </p:txBody>
      </p:sp>
    </p:spTree>
    <p:extLst>
      <p:ext uri="{BB962C8B-B14F-4D97-AF65-F5344CB8AC3E}">
        <p14:creationId xmlns:p14="http://schemas.microsoft.com/office/powerpoint/2010/main" val="1448362778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116013" y="1052513"/>
            <a:ext cx="7510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>
                <a:solidFill>
                  <a:srgbClr val="3333CC"/>
                </a:solidFill>
                <a:latin typeface="Times New Roman" pitchFamily="18" charset="0"/>
              </a:rPr>
              <a:t>Представники професій типу «людина-техніка»</a:t>
            </a:r>
            <a:r>
              <a:rPr lang="ru-RU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pic>
        <p:nvPicPr>
          <p:cNvPr id="22530" name="Picture 23" descr="J02406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292600"/>
            <a:ext cx="26638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8" descr="J02406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205038"/>
            <a:ext cx="18256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5" descr="J02406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331913" y="2205038"/>
            <a:ext cx="1728787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804450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4" descr="LWoGoTLiE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6423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843213" y="2894013"/>
            <a:ext cx="337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>
                <a:solidFill>
                  <a:srgbClr val="000099"/>
                </a:solidFill>
                <a:latin typeface="Times New Roman" pitchFamily="18" charset="0"/>
              </a:rPr>
              <a:t>Дякую за увагу</a:t>
            </a:r>
            <a:r>
              <a:rPr lang="uk-UA" sz="3200">
                <a:solidFill>
                  <a:srgbClr val="000099"/>
                </a:solidFill>
                <a:latin typeface="Times New Roman" pitchFamily="18" charset="0"/>
              </a:rPr>
              <a:t>!</a:t>
            </a:r>
            <a:r>
              <a:rPr lang="ru-RU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222795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Ким ти будеш? </a:t>
            </a:r>
            <a:r>
              <a:rPr lang="uk-UA" sz="3200" cap="none" smtClean="0">
                <a:effectLst/>
              </a:rPr>
              <a:t>Відповіді учнів </a:t>
            </a:r>
            <a:r>
              <a:rPr lang="ru-RU" sz="3200" cap="none" smtClean="0">
                <a:effectLst/>
              </a:rPr>
              <a:t>(в 4 роки,зараз)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12750" y="1341438"/>
            <a:ext cx="8731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3333CC"/>
                </a:solidFill>
                <a:latin typeface="Times New Roman" pitchFamily="18" charset="0"/>
              </a:rPr>
              <a:t>Видатний педагог А.С.Макаренко наголошував</a:t>
            </a:r>
            <a:r>
              <a:rPr lang="ru-RU" sz="2400">
                <a:solidFill>
                  <a:srgbClr val="3333CC"/>
                </a:solidFill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3333CC"/>
                </a:solidFill>
                <a:latin typeface="Times New Roman" pitchFamily="18" charset="0"/>
              </a:rPr>
              <a:t>«Вибір професії – велика справа».</a:t>
            </a:r>
            <a:r>
              <a:rPr lang="ru-RU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 rot="-233789">
            <a:off x="261938" y="2884488"/>
            <a:ext cx="85693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Times New Roman" pitchFamily="18" charset="0"/>
              </a:rPr>
              <a:t>Головна складність – надто багато шляхів, надто широкі можливості. І тут важко прийняти правильне рішення – надати перевагу тій професії, яка найбільше відповідає вашим здібностям, покликанню, знанням, фізичним і психологічним можливостям, потребам нашого суспільства.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84103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85725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94941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8715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569157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6" descr="J02866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92150"/>
            <a:ext cx="12525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76600" y="692150"/>
            <a:ext cx="3167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Спеціальність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042988" y="1700213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Спеціальність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</a:rPr>
              <a:t>це вид заняття в рамках однієї професії.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132138" y="3573463"/>
            <a:ext cx="3143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i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Спеціалізація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23850" y="4700588"/>
            <a:ext cx="8208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>
                <a:solidFill>
                  <a:srgbClr val="3333CC"/>
                </a:solidFill>
                <a:latin typeface="Times New Roman" pitchFamily="18" charset="0"/>
              </a:rPr>
              <a:t>Спеціалізація</a:t>
            </a:r>
            <a:r>
              <a:rPr lang="uk-UA" sz="2400">
                <a:solidFill>
                  <a:prstClr val="black"/>
                </a:solidFill>
                <a:latin typeface="Times New Roman" pitchFamily="18" charset="0"/>
              </a:rPr>
              <a:t> - це більш вузька сфера діяльності в рамках конкретної спеціальності, придбання більш глибоких знань і навичок і концентрація діяльності в цій галузі.</a:t>
            </a:r>
            <a:r>
              <a:rPr lang="ru-RU" sz="240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047575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900113" y="620713"/>
            <a:ext cx="7575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>
                <a:solidFill>
                  <a:srgbClr val="3333CC"/>
                </a:solidFill>
                <a:latin typeface="Times New Roman" pitchFamily="18" charset="0"/>
              </a:rPr>
              <a:t>Представники професій типу «людина-людина»</a:t>
            </a:r>
            <a:r>
              <a:rPr lang="ru-RU" sz="2400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8434" name="Picture 20" descr="J02406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244792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4" descr="J02406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628775"/>
            <a:ext cx="25463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2" descr="J02406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205038"/>
            <a:ext cx="223202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0" descr="J0285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221163"/>
            <a:ext cx="273526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7" descr="J018279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4149725"/>
            <a:ext cx="26638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8" descr="J02407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4076700"/>
            <a:ext cx="18256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457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>
                <a:solidFill>
                  <a:srgbClr val="3333CC"/>
                </a:solidFill>
                <a:latin typeface="Times New Roman" pitchFamily="18" charset="0"/>
              </a:rPr>
              <a:t>Представники професій типу «людина-знакова система»</a:t>
            </a:r>
            <a:r>
              <a:rPr lang="ru-RU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pic>
        <p:nvPicPr>
          <p:cNvPr id="19458" name="Picture 19" descr="J02407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221163"/>
            <a:ext cx="367188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7" descr="J02406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989138"/>
            <a:ext cx="182721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2" descr="J0285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700213"/>
            <a:ext cx="20447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375351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755650" y="836613"/>
            <a:ext cx="7678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>
                <a:solidFill>
                  <a:srgbClr val="3333CC"/>
                </a:solidFill>
                <a:latin typeface="Times New Roman" pitchFamily="18" charset="0"/>
              </a:rPr>
              <a:t>Представники професій типу «людина-природа»</a:t>
            </a:r>
            <a:r>
              <a:rPr lang="ru-RU" sz="280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0482" name="Picture 15" descr="J02407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365625"/>
            <a:ext cx="21605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0" descr="J02406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636838"/>
            <a:ext cx="1827213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6" descr="J02407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557338"/>
            <a:ext cx="25923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669770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179388" y="620713"/>
            <a:ext cx="876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>
                <a:solidFill>
                  <a:srgbClr val="3333CC"/>
                </a:solidFill>
                <a:latin typeface="Times New Roman" pitchFamily="18" charset="0"/>
              </a:rPr>
              <a:t>Представники професій типу «людина-художній образ»</a:t>
            </a:r>
            <a:r>
              <a:rPr lang="ru-RU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pic>
        <p:nvPicPr>
          <p:cNvPr id="21506" name="Picture 15" descr="J02406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292600"/>
            <a:ext cx="23764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4" descr="J02406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916113"/>
            <a:ext cx="14398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3" descr="J02406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933825"/>
            <a:ext cx="27352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8" descr="J02406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916113"/>
            <a:ext cx="15684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727841"/>
      </p:ext>
    </p:extLst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Трек</vt:lpstr>
      <vt:lpstr>1_Трек</vt:lpstr>
      <vt:lpstr>Професійне самовизначення</vt:lpstr>
      <vt:lpstr>Ким ти будеш? Відповіді учнів (в 4 роки,зараз)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Професійне самовизначення</dc:title>
  <dc:creator>Настоящий та Кириченко</dc:creator>
  <cp:lastModifiedBy>Настоящий та Кириченко</cp:lastModifiedBy>
  <cp:revision>1</cp:revision>
  <dcterms:created xsi:type="dcterms:W3CDTF">2016-02-19T10:17:40Z</dcterms:created>
  <dcterms:modified xsi:type="dcterms:W3CDTF">2016-02-19T10:24:35Z</dcterms:modified>
</cp:coreProperties>
</file>