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E4C880-0A05-4538-9B3B-EAE02C45FCDC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uk-UA"/>
        </a:p>
      </dgm:t>
    </dgm:pt>
    <dgm:pt modelId="{5939D3E9-DA94-4062-AE23-39EFF034FDDC}">
      <dgm:prSet/>
      <dgm:spPr>
        <a:sp3d prstMaterial="dkEdge">
          <a:bevelT w="8200" h="38100" prst="riblet"/>
        </a:sp3d>
      </dgm:spPr>
      <dgm:t>
        <a:bodyPr/>
        <a:lstStyle/>
        <a:p>
          <a:r>
            <a:rPr lang="uk-UA" dirty="0" smtClean="0"/>
            <a:t>Проведення безпосередньої роботи з дітьми;</a:t>
          </a:r>
          <a:endParaRPr lang="uk-UA" dirty="0"/>
        </a:p>
      </dgm:t>
    </dgm:pt>
    <dgm:pt modelId="{A208AF34-A4C5-4BFE-BB5D-527EAE516E22}" type="parTrans" cxnId="{4FD0A23F-40FB-45BF-BA70-FDBE00819F43}">
      <dgm:prSet/>
      <dgm:spPr/>
      <dgm:t>
        <a:bodyPr/>
        <a:lstStyle/>
        <a:p>
          <a:endParaRPr lang="uk-UA"/>
        </a:p>
      </dgm:t>
    </dgm:pt>
    <dgm:pt modelId="{94E2899D-5B79-4E54-A585-0AA5F90D887D}" type="sibTrans" cxnId="{4FD0A23F-40FB-45BF-BA70-FDBE00819F43}">
      <dgm:prSet/>
      <dgm:spPr/>
      <dgm:t>
        <a:bodyPr/>
        <a:lstStyle/>
        <a:p>
          <a:endParaRPr lang="uk-UA"/>
        </a:p>
      </dgm:t>
    </dgm:pt>
    <dgm:pt modelId="{A1301732-6CAA-42A8-B862-1061ACD795B5}">
      <dgm:prSet/>
      <dgm:spPr>
        <a:sp3d prstMaterial="dkEdge">
          <a:bevelT w="8200" h="38100" prst="riblet"/>
        </a:sp3d>
      </dgm:spPr>
      <dgm:t>
        <a:bodyPr/>
        <a:lstStyle/>
        <a:p>
          <a:r>
            <a:rPr lang="uk-UA" dirty="0" smtClean="0"/>
            <a:t>Надання організаційної допомоги вчителю;</a:t>
          </a:r>
          <a:endParaRPr lang="uk-UA" dirty="0"/>
        </a:p>
      </dgm:t>
    </dgm:pt>
    <dgm:pt modelId="{D67ECEEC-06C9-4DEC-82F8-EB825FDABB04}" type="parTrans" cxnId="{6D3D4C5D-7A0B-4908-ABBF-C8D9969BB849}">
      <dgm:prSet/>
      <dgm:spPr/>
      <dgm:t>
        <a:bodyPr/>
        <a:lstStyle/>
        <a:p>
          <a:endParaRPr lang="uk-UA"/>
        </a:p>
      </dgm:t>
    </dgm:pt>
    <dgm:pt modelId="{7E204BA7-338C-41AE-9D6E-885D30F852A6}" type="sibTrans" cxnId="{6D3D4C5D-7A0B-4908-ABBF-C8D9969BB849}">
      <dgm:prSet/>
      <dgm:spPr/>
      <dgm:t>
        <a:bodyPr/>
        <a:lstStyle/>
        <a:p>
          <a:endParaRPr lang="uk-UA"/>
        </a:p>
      </dgm:t>
    </dgm:pt>
    <dgm:pt modelId="{00F9FAC3-CE93-40FA-8F37-992567AE8080}">
      <dgm:prSet/>
      <dgm:spPr>
        <a:sp3d prstMaterial="dkEdge">
          <a:bevelT w="8200" h="38100" prst="riblet"/>
        </a:sp3d>
      </dgm:spPr>
      <dgm:t>
        <a:bodyPr/>
        <a:lstStyle/>
        <a:p>
          <a:r>
            <a:rPr lang="uk-UA" dirty="0" smtClean="0"/>
            <a:t>Участь у зміцненні матеріальної бази школи, вирішенні господарських питань.</a:t>
          </a:r>
          <a:endParaRPr lang="uk-UA" dirty="0"/>
        </a:p>
      </dgm:t>
    </dgm:pt>
    <dgm:pt modelId="{DFC9A74A-8E9C-4889-8994-1F7AB57D235B}" type="parTrans" cxnId="{F41DA17F-9BB3-443B-BDE0-18378213A197}">
      <dgm:prSet/>
      <dgm:spPr/>
      <dgm:t>
        <a:bodyPr/>
        <a:lstStyle/>
        <a:p>
          <a:endParaRPr lang="uk-UA"/>
        </a:p>
      </dgm:t>
    </dgm:pt>
    <dgm:pt modelId="{F5C5D9BA-38F3-492B-825A-77F9E3CEF242}" type="sibTrans" cxnId="{F41DA17F-9BB3-443B-BDE0-18378213A197}">
      <dgm:prSet/>
      <dgm:spPr/>
      <dgm:t>
        <a:bodyPr/>
        <a:lstStyle/>
        <a:p>
          <a:endParaRPr lang="uk-UA"/>
        </a:p>
      </dgm:t>
    </dgm:pt>
    <dgm:pt modelId="{BE5240E7-BA97-428A-802A-EB0286893242}" type="pres">
      <dgm:prSet presAssocID="{2DE4C880-0A05-4538-9B3B-EAE02C45FCDC}" presName="diagram" presStyleCnt="0">
        <dgm:presLayoutVars>
          <dgm:dir/>
          <dgm:resizeHandles val="exact"/>
        </dgm:presLayoutVars>
      </dgm:prSet>
      <dgm:spPr/>
    </dgm:pt>
    <dgm:pt modelId="{3C437A08-A9DF-4386-A830-E5497EF074B0}" type="pres">
      <dgm:prSet presAssocID="{00F9FAC3-CE93-40FA-8F37-992567AE808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7666F2-88A1-4779-8D21-7CC7A570ED34}" type="pres">
      <dgm:prSet presAssocID="{F5C5D9BA-38F3-492B-825A-77F9E3CEF242}" presName="sibTrans" presStyleCnt="0"/>
      <dgm:spPr>
        <a:sp3d>
          <a:bevelT w="101600" prst="riblet"/>
        </a:sp3d>
      </dgm:spPr>
    </dgm:pt>
    <dgm:pt modelId="{6C3B7134-2EE3-4054-B5E6-13BB2C54B184}" type="pres">
      <dgm:prSet presAssocID="{A1301732-6CAA-42A8-B862-1061ACD795B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30B74F-47A2-443B-B62C-448002B62324}" type="pres">
      <dgm:prSet presAssocID="{7E204BA7-338C-41AE-9D6E-885D30F852A6}" presName="sibTrans" presStyleCnt="0"/>
      <dgm:spPr>
        <a:sp3d>
          <a:bevelT w="101600" prst="riblet"/>
        </a:sp3d>
      </dgm:spPr>
    </dgm:pt>
    <dgm:pt modelId="{8FAF0BFC-289C-4116-9270-C536E055D7C4}" type="pres">
      <dgm:prSet presAssocID="{5939D3E9-DA94-4062-AE23-39EFF034FDD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FD0A23F-40FB-45BF-BA70-FDBE00819F43}" srcId="{2DE4C880-0A05-4538-9B3B-EAE02C45FCDC}" destId="{5939D3E9-DA94-4062-AE23-39EFF034FDDC}" srcOrd="2" destOrd="0" parTransId="{A208AF34-A4C5-4BFE-BB5D-527EAE516E22}" sibTransId="{94E2899D-5B79-4E54-A585-0AA5F90D887D}"/>
    <dgm:cxn modelId="{81F6DDBA-16FB-49F6-A3DF-1D341F2B86A0}" type="presOf" srcId="{5939D3E9-DA94-4062-AE23-39EFF034FDDC}" destId="{8FAF0BFC-289C-4116-9270-C536E055D7C4}" srcOrd="0" destOrd="0" presId="urn:microsoft.com/office/officeart/2005/8/layout/default"/>
    <dgm:cxn modelId="{26A6A410-2A24-4F05-A25B-F78E6AE1C61C}" type="presOf" srcId="{00F9FAC3-CE93-40FA-8F37-992567AE8080}" destId="{3C437A08-A9DF-4386-A830-E5497EF074B0}" srcOrd="0" destOrd="0" presId="urn:microsoft.com/office/officeart/2005/8/layout/default"/>
    <dgm:cxn modelId="{6D3D4C5D-7A0B-4908-ABBF-C8D9969BB849}" srcId="{2DE4C880-0A05-4538-9B3B-EAE02C45FCDC}" destId="{A1301732-6CAA-42A8-B862-1061ACD795B5}" srcOrd="1" destOrd="0" parTransId="{D67ECEEC-06C9-4DEC-82F8-EB825FDABB04}" sibTransId="{7E204BA7-338C-41AE-9D6E-885D30F852A6}"/>
    <dgm:cxn modelId="{922CF979-B6FF-4BF9-B9D3-7F0F6DE7F9F7}" type="presOf" srcId="{A1301732-6CAA-42A8-B862-1061ACD795B5}" destId="{6C3B7134-2EE3-4054-B5E6-13BB2C54B184}" srcOrd="0" destOrd="0" presId="urn:microsoft.com/office/officeart/2005/8/layout/default"/>
    <dgm:cxn modelId="{529D5C70-3DE8-4C25-9539-008A21068493}" type="presOf" srcId="{2DE4C880-0A05-4538-9B3B-EAE02C45FCDC}" destId="{BE5240E7-BA97-428A-802A-EB0286893242}" srcOrd="0" destOrd="0" presId="urn:microsoft.com/office/officeart/2005/8/layout/default"/>
    <dgm:cxn modelId="{F41DA17F-9BB3-443B-BDE0-18378213A197}" srcId="{2DE4C880-0A05-4538-9B3B-EAE02C45FCDC}" destId="{00F9FAC3-CE93-40FA-8F37-992567AE8080}" srcOrd="0" destOrd="0" parTransId="{DFC9A74A-8E9C-4889-8994-1F7AB57D235B}" sibTransId="{F5C5D9BA-38F3-492B-825A-77F9E3CEF242}"/>
    <dgm:cxn modelId="{0FC0BE60-C600-49B8-9C8E-B36E583BB382}" type="presParOf" srcId="{BE5240E7-BA97-428A-802A-EB0286893242}" destId="{3C437A08-A9DF-4386-A830-E5497EF074B0}" srcOrd="0" destOrd="0" presId="urn:microsoft.com/office/officeart/2005/8/layout/default"/>
    <dgm:cxn modelId="{2FFC1DD6-F49A-4809-B9D3-B60A2214A45B}" type="presParOf" srcId="{BE5240E7-BA97-428A-802A-EB0286893242}" destId="{C37666F2-88A1-4779-8D21-7CC7A570ED34}" srcOrd="1" destOrd="0" presId="urn:microsoft.com/office/officeart/2005/8/layout/default"/>
    <dgm:cxn modelId="{4809C0F4-0157-4ECA-9263-DD1242E945F0}" type="presParOf" srcId="{BE5240E7-BA97-428A-802A-EB0286893242}" destId="{6C3B7134-2EE3-4054-B5E6-13BB2C54B184}" srcOrd="2" destOrd="0" presId="urn:microsoft.com/office/officeart/2005/8/layout/default"/>
    <dgm:cxn modelId="{8DD6C889-AED1-453F-BEE1-4D188DB6E6C2}" type="presParOf" srcId="{BE5240E7-BA97-428A-802A-EB0286893242}" destId="{AF30B74F-47A2-443B-B62C-448002B62324}" srcOrd="3" destOrd="0" presId="urn:microsoft.com/office/officeart/2005/8/layout/default"/>
    <dgm:cxn modelId="{F607FC3A-1D08-42D2-A768-89CA4CE46B0A}" type="presParOf" srcId="{BE5240E7-BA97-428A-802A-EB0286893242}" destId="{8FAF0BFC-289C-4116-9270-C536E055D7C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4ABF88-2452-41EB-BC4D-7440774D9401}" type="doc">
      <dgm:prSet loTypeId="urn:microsoft.com/office/officeart/2005/8/layout/gear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7C0A6090-B5BD-4BD3-965C-F09C625B9274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Користь для батьків</a:t>
          </a:r>
          <a:endParaRPr lang="uk-UA" dirty="0">
            <a:solidFill>
              <a:schemeClr val="tx1"/>
            </a:solidFill>
          </a:endParaRPr>
        </a:p>
      </dgm:t>
    </dgm:pt>
    <dgm:pt modelId="{FB36CA3F-E2F9-4FFC-ABBD-AD60C88EDF6E}" type="parTrans" cxnId="{604715E2-CC89-4CC1-B626-AD7516A069A0}">
      <dgm:prSet/>
      <dgm:spPr/>
      <dgm:t>
        <a:bodyPr/>
        <a:lstStyle/>
        <a:p>
          <a:endParaRPr lang="uk-UA"/>
        </a:p>
      </dgm:t>
    </dgm:pt>
    <dgm:pt modelId="{C06E3CB1-A827-47D0-BE1C-8AB86B271D53}" type="sibTrans" cxnId="{604715E2-CC89-4CC1-B626-AD7516A069A0}">
      <dgm:prSet/>
      <dgm:spPr/>
      <dgm:t>
        <a:bodyPr/>
        <a:lstStyle/>
        <a:p>
          <a:endParaRPr lang="uk-UA"/>
        </a:p>
      </dgm:t>
    </dgm:pt>
    <dgm:pt modelId="{B5E69383-D0CC-4729-A10C-884E8FC9FE58}">
      <dgm:prSet/>
      <dgm:spPr/>
      <dgm:t>
        <a:bodyPr/>
        <a:lstStyle/>
        <a:p>
          <a:r>
            <a:rPr lang="uk-UA" b="1" dirty="0" smtClean="0">
              <a:solidFill>
                <a:srgbClr val="002060"/>
              </a:solidFill>
            </a:rPr>
            <a:t>Користь для учнів</a:t>
          </a:r>
          <a:endParaRPr lang="uk-UA" dirty="0">
            <a:solidFill>
              <a:srgbClr val="002060"/>
            </a:solidFill>
          </a:endParaRPr>
        </a:p>
      </dgm:t>
    </dgm:pt>
    <dgm:pt modelId="{5072F590-1D2F-4648-8433-86EAEE13379A}" type="parTrans" cxnId="{99BD5113-CD9D-4E6D-9321-312A6AE68FF9}">
      <dgm:prSet/>
      <dgm:spPr/>
      <dgm:t>
        <a:bodyPr/>
        <a:lstStyle/>
        <a:p>
          <a:endParaRPr lang="uk-UA"/>
        </a:p>
      </dgm:t>
    </dgm:pt>
    <dgm:pt modelId="{B5824EEE-DFA3-4E11-BE33-52C98381F17A}" type="sibTrans" cxnId="{99BD5113-CD9D-4E6D-9321-312A6AE68FF9}">
      <dgm:prSet/>
      <dgm:spPr/>
      <dgm:t>
        <a:bodyPr/>
        <a:lstStyle/>
        <a:p>
          <a:endParaRPr lang="uk-UA"/>
        </a:p>
      </dgm:t>
    </dgm:pt>
    <dgm:pt modelId="{FB9BC04E-7CE5-4D48-814D-CBF0C0863840}">
      <dgm:prSet/>
      <dgm:spPr/>
    </dgm:pt>
    <dgm:pt modelId="{3BB05AC9-38CF-4AB8-BB97-05620AA3339A}" type="parTrans" cxnId="{8FE6A1EE-B309-4CF6-A067-A055F6F2212A}">
      <dgm:prSet/>
      <dgm:spPr/>
      <dgm:t>
        <a:bodyPr/>
        <a:lstStyle/>
        <a:p>
          <a:endParaRPr lang="uk-UA"/>
        </a:p>
      </dgm:t>
    </dgm:pt>
    <dgm:pt modelId="{B38F9A29-65FC-4C76-BF4A-40BF5532BD90}" type="sibTrans" cxnId="{8FE6A1EE-B309-4CF6-A067-A055F6F2212A}">
      <dgm:prSet/>
      <dgm:spPr/>
      <dgm:t>
        <a:bodyPr/>
        <a:lstStyle/>
        <a:p>
          <a:endParaRPr lang="uk-UA"/>
        </a:p>
      </dgm:t>
    </dgm:pt>
    <dgm:pt modelId="{C1700F2B-00B9-4868-94F9-8E0C09EA4D72}">
      <dgm:prSet/>
      <dgm:spPr/>
    </dgm:pt>
    <dgm:pt modelId="{569798D6-8E26-471B-89AE-5EE79062A3C0}" type="parTrans" cxnId="{7F4DDEE3-4D04-4C16-AFF1-39C33707A999}">
      <dgm:prSet/>
      <dgm:spPr/>
      <dgm:t>
        <a:bodyPr/>
        <a:lstStyle/>
        <a:p>
          <a:endParaRPr lang="uk-UA"/>
        </a:p>
      </dgm:t>
    </dgm:pt>
    <dgm:pt modelId="{A22B19B3-16B4-4C8D-B50B-95B679A93487}" type="sibTrans" cxnId="{7F4DDEE3-4D04-4C16-AFF1-39C33707A999}">
      <dgm:prSet/>
      <dgm:spPr/>
      <dgm:t>
        <a:bodyPr/>
        <a:lstStyle/>
        <a:p>
          <a:endParaRPr lang="uk-UA"/>
        </a:p>
      </dgm:t>
    </dgm:pt>
    <dgm:pt modelId="{E23AE2CC-833D-4C47-8693-C102DB17AD1B}">
      <dgm:prSet/>
      <dgm:spPr/>
    </dgm:pt>
    <dgm:pt modelId="{CC1D5362-3734-41A4-BC87-B657715BF699}" type="parTrans" cxnId="{96103F8A-E819-4A26-ABF3-AE39570B42A6}">
      <dgm:prSet/>
      <dgm:spPr/>
      <dgm:t>
        <a:bodyPr/>
        <a:lstStyle/>
        <a:p>
          <a:endParaRPr lang="uk-UA"/>
        </a:p>
      </dgm:t>
    </dgm:pt>
    <dgm:pt modelId="{228CF8F4-99C7-4F06-8F17-ECBAE1A36D7D}" type="sibTrans" cxnId="{96103F8A-E819-4A26-ABF3-AE39570B42A6}">
      <dgm:prSet/>
      <dgm:spPr/>
      <dgm:t>
        <a:bodyPr/>
        <a:lstStyle/>
        <a:p>
          <a:endParaRPr lang="uk-UA"/>
        </a:p>
      </dgm:t>
    </dgm:pt>
    <dgm:pt modelId="{CE37BC59-178F-40D9-B9DC-56C5BB4C281D}">
      <dgm:prSet/>
      <dgm:spPr/>
    </dgm:pt>
    <dgm:pt modelId="{85A7139C-AFB3-410A-B12F-91616AE14FC4}" type="parTrans" cxnId="{933E5D02-3D02-44B3-99CA-AEDDAF8FD46E}">
      <dgm:prSet/>
      <dgm:spPr/>
      <dgm:t>
        <a:bodyPr/>
        <a:lstStyle/>
        <a:p>
          <a:endParaRPr lang="uk-UA"/>
        </a:p>
      </dgm:t>
    </dgm:pt>
    <dgm:pt modelId="{E1ED5352-BA7D-462C-844C-9B588E2FC9BB}" type="sibTrans" cxnId="{933E5D02-3D02-44B3-99CA-AEDDAF8FD46E}">
      <dgm:prSet/>
      <dgm:spPr/>
      <dgm:t>
        <a:bodyPr/>
        <a:lstStyle/>
        <a:p>
          <a:endParaRPr lang="uk-UA"/>
        </a:p>
      </dgm:t>
    </dgm:pt>
    <dgm:pt modelId="{4C1DA963-C178-4682-9BF9-E16F966C5962}">
      <dgm:prSet/>
      <dgm:spPr/>
    </dgm:pt>
    <dgm:pt modelId="{C3F953CA-FA35-48AA-B7F1-7C646ABAC4FB}" type="parTrans" cxnId="{AD80B17E-09A4-49D6-8A8F-38BBBF50D0B2}">
      <dgm:prSet/>
      <dgm:spPr/>
      <dgm:t>
        <a:bodyPr/>
        <a:lstStyle/>
        <a:p>
          <a:endParaRPr lang="uk-UA"/>
        </a:p>
      </dgm:t>
    </dgm:pt>
    <dgm:pt modelId="{EFA3386A-412D-4F73-83C2-B0BB8E4A7A98}" type="sibTrans" cxnId="{AD80B17E-09A4-49D6-8A8F-38BBBF50D0B2}">
      <dgm:prSet/>
      <dgm:spPr/>
      <dgm:t>
        <a:bodyPr/>
        <a:lstStyle/>
        <a:p>
          <a:endParaRPr lang="uk-UA"/>
        </a:p>
      </dgm:t>
    </dgm:pt>
    <dgm:pt modelId="{E9285D48-5B8E-4483-A1A2-AFBECC764A93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К</a:t>
          </a:r>
          <a:r>
            <a:rPr lang="uk-UA" b="1" i="1" dirty="0" smtClean="0">
              <a:solidFill>
                <a:schemeClr val="tx1"/>
              </a:solidFill>
            </a:rPr>
            <a:t>о</a:t>
          </a:r>
          <a:r>
            <a:rPr lang="uk-UA" b="1" dirty="0" smtClean="0">
              <a:solidFill>
                <a:schemeClr val="tx1"/>
              </a:solidFill>
            </a:rPr>
            <a:t>ристь</a:t>
          </a:r>
          <a:r>
            <a:rPr lang="uk-UA" b="1" dirty="0" smtClean="0"/>
            <a:t> </a:t>
          </a:r>
          <a:r>
            <a:rPr lang="uk-UA" b="1" dirty="0" smtClean="0">
              <a:solidFill>
                <a:schemeClr val="tx1"/>
              </a:solidFill>
            </a:rPr>
            <a:t>для школи</a:t>
          </a:r>
          <a:endParaRPr lang="uk-UA" dirty="0">
            <a:solidFill>
              <a:schemeClr val="tx1"/>
            </a:solidFill>
          </a:endParaRPr>
        </a:p>
      </dgm:t>
    </dgm:pt>
    <dgm:pt modelId="{DCA76203-F914-4507-88C4-5346825D6DF4}" type="parTrans" cxnId="{18D8047A-E087-4B35-831D-CA07779A02A5}">
      <dgm:prSet/>
      <dgm:spPr/>
      <dgm:t>
        <a:bodyPr/>
        <a:lstStyle/>
        <a:p>
          <a:endParaRPr lang="uk-UA"/>
        </a:p>
      </dgm:t>
    </dgm:pt>
    <dgm:pt modelId="{D0432C42-E4E7-426F-AA7D-56710ECD5313}" type="sibTrans" cxnId="{18D8047A-E087-4B35-831D-CA07779A02A5}">
      <dgm:prSet/>
      <dgm:spPr/>
      <dgm:t>
        <a:bodyPr/>
        <a:lstStyle/>
        <a:p>
          <a:endParaRPr lang="uk-UA"/>
        </a:p>
      </dgm:t>
    </dgm:pt>
    <dgm:pt modelId="{2195E347-FD43-4B80-83D8-42AE308EF7CF}" type="pres">
      <dgm:prSet presAssocID="{D24ABF88-2452-41EB-BC4D-7440774D940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9E992FD-931C-4EFA-A82B-BF0A34E23150}" type="pres">
      <dgm:prSet presAssocID="{7C0A6090-B5BD-4BD3-965C-F09C625B9274}" presName="gear1" presStyleLbl="node1" presStyleIdx="0" presStyleCnt="3" custScaleX="97923" custScaleY="91066" custLinFactNeighborX="-18549" custLinFactNeighborY="-1573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0C4124-DC10-4790-B997-48553E1B891F}" type="pres">
      <dgm:prSet presAssocID="{7C0A6090-B5BD-4BD3-965C-F09C625B9274}" presName="gear1srcNode" presStyleLbl="node1" presStyleIdx="0" presStyleCnt="3"/>
      <dgm:spPr/>
    </dgm:pt>
    <dgm:pt modelId="{6E87124B-9DCE-448A-932B-9E6E5C34048B}" type="pres">
      <dgm:prSet presAssocID="{7C0A6090-B5BD-4BD3-965C-F09C625B9274}" presName="gear1dstNode" presStyleLbl="node1" presStyleIdx="0" presStyleCnt="3"/>
      <dgm:spPr/>
    </dgm:pt>
    <dgm:pt modelId="{E5C35549-3084-4F36-AC10-55C668B8A658}" type="pres">
      <dgm:prSet presAssocID="{B5E69383-D0CC-4729-A10C-884E8FC9FE58}" presName="gear2" presStyleLbl="node1" presStyleIdx="1" presStyleCnt="3" custScaleX="144837" custScaleY="135133" custLinFactNeighborX="-39858" custLinFactNeighborY="1610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B0EF89-76D7-4931-8A43-63C60C29E187}" type="pres">
      <dgm:prSet presAssocID="{B5E69383-D0CC-4729-A10C-884E8FC9FE58}" presName="gear2srcNode" presStyleLbl="node1" presStyleIdx="1" presStyleCnt="3"/>
      <dgm:spPr/>
    </dgm:pt>
    <dgm:pt modelId="{986D97EA-25EE-4A26-ADB2-46171C09C1ED}" type="pres">
      <dgm:prSet presAssocID="{B5E69383-D0CC-4729-A10C-884E8FC9FE58}" presName="gear2dstNode" presStyleLbl="node1" presStyleIdx="1" presStyleCnt="3"/>
      <dgm:spPr/>
    </dgm:pt>
    <dgm:pt modelId="{5A19BE60-0ABC-42AE-9353-D0C37D7CFAF4}" type="pres">
      <dgm:prSet presAssocID="{E9285D48-5B8E-4483-A1A2-AFBECC764A93}" presName="gear3" presStyleLbl="node1" presStyleIdx="2" presStyleCnt="3" custScaleX="142644" custScaleY="140666" custLinFactNeighborX="-43450" custLinFactNeighborY="-405"/>
      <dgm:spPr/>
    </dgm:pt>
    <dgm:pt modelId="{D58A1BEC-5B01-48EC-AA2A-CC2E1D5857BF}" type="pres">
      <dgm:prSet presAssocID="{E9285D48-5B8E-4483-A1A2-AFBECC764A93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13CC664-D460-4D23-86FE-9511AFB98962}" type="pres">
      <dgm:prSet presAssocID="{E9285D48-5B8E-4483-A1A2-AFBECC764A93}" presName="gear3srcNode" presStyleLbl="node1" presStyleIdx="2" presStyleCnt="3"/>
      <dgm:spPr/>
    </dgm:pt>
    <dgm:pt modelId="{FE61070D-9FB3-4646-915B-6821C0456228}" type="pres">
      <dgm:prSet presAssocID="{E9285D48-5B8E-4483-A1A2-AFBECC764A93}" presName="gear3dstNode" presStyleLbl="node1" presStyleIdx="2" presStyleCnt="3"/>
      <dgm:spPr/>
    </dgm:pt>
    <dgm:pt modelId="{9F34A44C-F230-43D3-BF8C-7244A08B8FA7}" type="pres">
      <dgm:prSet presAssocID="{C06E3CB1-A827-47D0-BE1C-8AB86B271D53}" presName="connector1" presStyleLbl="sibTrans2D1" presStyleIdx="0" presStyleCnt="3" custLinFactNeighborX="-14188" custLinFactNeighborY="-7440"/>
      <dgm:spPr/>
    </dgm:pt>
    <dgm:pt modelId="{C4D92D26-35ED-4E0E-B5A8-CBC7D7A83F10}" type="pres">
      <dgm:prSet presAssocID="{B5824EEE-DFA3-4E11-BE33-52C98381F17A}" presName="connector2" presStyleLbl="sibTrans2D1" presStyleIdx="1" presStyleCnt="3" custLinFactNeighborX="-40629" custLinFactNeighborY="13390"/>
      <dgm:spPr/>
    </dgm:pt>
    <dgm:pt modelId="{67237B2F-CE0B-409C-9855-A54DDBB85847}" type="pres">
      <dgm:prSet presAssocID="{D0432C42-E4E7-426F-AA7D-56710ECD5313}" presName="connector3" presStyleLbl="sibTrans2D1" presStyleIdx="2" presStyleCnt="3" custAng="3665124" custLinFactNeighborX="-70166" custLinFactNeighborY="2224"/>
      <dgm:spPr/>
    </dgm:pt>
  </dgm:ptLst>
  <dgm:cxnLst>
    <dgm:cxn modelId="{808D8593-EC3F-4B67-9775-AF8519E53814}" type="presOf" srcId="{7C0A6090-B5BD-4BD3-965C-F09C625B9274}" destId="{690C4124-DC10-4790-B997-48553E1B891F}" srcOrd="1" destOrd="0" presId="urn:microsoft.com/office/officeart/2005/8/layout/gear1"/>
    <dgm:cxn modelId="{D28FB1C7-C6B4-46BD-A8E4-EDE2FA30E2DC}" type="presOf" srcId="{B5E69383-D0CC-4729-A10C-884E8FC9FE58}" destId="{E5C35549-3084-4F36-AC10-55C668B8A658}" srcOrd="0" destOrd="0" presId="urn:microsoft.com/office/officeart/2005/8/layout/gear1"/>
    <dgm:cxn modelId="{5B075E19-4F14-4CA4-B7C1-B24F30F4809B}" type="presOf" srcId="{E9285D48-5B8E-4483-A1A2-AFBECC764A93}" destId="{FE61070D-9FB3-4646-915B-6821C0456228}" srcOrd="3" destOrd="0" presId="urn:microsoft.com/office/officeart/2005/8/layout/gear1"/>
    <dgm:cxn modelId="{18D8047A-E087-4B35-831D-CA07779A02A5}" srcId="{D24ABF88-2452-41EB-BC4D-7440774D9401}" destId="{E9285D48-5B8E-4483-A1A2-AFBECC764A93}" srcOrd="2" destOrd="0" parTransId="{DCA76203-F914-4507-88C4-5346825D6DF4}" sibTransId="{D0432C42-E4E7-426F-AA7D-56710ECD5313}"/>
    <dgm:cxn modelId="{AD80B17E-09A4-49D6-8A8F-38BBBF50D0B2}" srcId="{D24ABF88-2452-41EB-BC4D-7440774D9401}" destId="{4C1DA963-C178-4682-9BF9-E16F966C5962}" srcOrd="4" destOrd="0" parTransId="{C3F953CA-FA35-48AA-B7F1-7C646ABAC4FB}" sibTransId="{EFA3386A-412D-4F73-83C2-B0BB8E4A7A98}"/>
    <dgm:cxn modelId="{8FE6A1EE-B309-4CF6-A067-A055F6F2212A}" srcId="{D24ABF88-2452-41EB-BC4D-7440774D9401}" destId="{FB9BC04E-7CE5-4D48-814D-CBF0C0863840}" srcOrd="3" destOrd="0" parTransId="{3BB05AC9-38CF-4AB8-BB97-05620AA3339A}" sibTransId="{B38F9A29-65FC-4C76-BF4A-40BF5532BD90}"/>
    <dgm:cxn modelId="{97C858B4-1D21-4AC6-889B-663F9FA77705}" type="presOf" srcId="{E9285D48-5B8E-4483-A1A2-AFBECC764A93}" destId="{D58A1BEC-5B01-48EC-AA2A-CC2E1D5857BF}" srcOrd="1" destOrd="0" presId="urn:microsoft.com/office/officeart/2005/8/layout/gear1"/>
    <dgm:cxn modelId="{8F8DB338-6CFB-4B70-B64A-B0B495A1C530}" type="presOf" srcId="{7C0A6090-B5BD-4BD3-965C-F09C625B9274}" destId="{C9E992FD-931C-4EFA-A82B-BF0A34E23150}" srcOrd="0" destOrd="0" presId="urn:microsoft.com/office/officeart/2005/8/layout/gear1"/>
    <dgm:cxn modelId="{8AF87C63-0F91-40E0-AB23-0E937571B491}" type="presOf" srcId="{7C0A6090-B5BD-4BD3-965C-F09C625B9274}" destId="{6E87124B-9DCE-448A-932B-9E6E5C34048B}" srcOrd="2" destOrd="0" presId="urn:microsoft.com/office/officeart/2005/8/layout/gear1"/>
    <dgm:cxn modelId="{667FD0D2-465D-4F2B-938A-4866D61E6486}" type="presOf" srcId="{C06E3CB1-A827-47D0-BE1C-8AB86B271D53}" destId="{9F34A44C-F230-43D3-BF8C-7244A08B8FA7}" srcOrd="0" destOrd="0" presId="urn:microsoft.com/office/officeart/2005/8/layout/gear1"/>
    <dgm:cxn modelId="{604715E2-CC89-4CC1-B626-AD7516A069A0}" srcId="{D24ABF88-2452-41EB-BC4D-7440774D9401}" destId="{7C0A6090-B5BD-4BD3-965C-F09C625B9274}" srcOrd="0" destOrd="0" parTransId="{FB36CA3F-E2F9-4FFC-ABBD-AD60C88EDF6E}" sibTransId="{C06E3CB1-A827-47D0-BE1C-8AB86B271D53}"/>
    <dgm:cxn modelId="{F9640398-D3E4-42BB-96DE-56577B8D7207}" type="presOf" srcId="{D24ABF88-2452-41EB-BC4D-7440774D9401}" destId="{2195E347-FD43-4B80-83D8-42AE308EF7CF}" srcOrd="0" destOrd="0" presId="urn:microsoft.com/office/officeart/2005/8/layout/gear1"/>
    <dgm:cxn modelId="{99BD5113-CD9D-4E6D-9321-312A6AE68FF9}" srcId="{D24ABF88-2452-41EB-BC4D-7440774D9401}" destId="{B5E69383-D0CC-4729-A10C-884E8FC9FE58}" srcOrd="1" destOrd="0" parTransId="{5072F590-1D2F-4648-8433-86EAEE13379A}" sibTransId="{B5824EEE-DFA3-4E11-BE33-52C98381F17A}"/>
    <dgm:cxn modelId="{96103F8A-E819-4A26-ABF3-AE39570B42A6}" srcId="{D24ABF88-2452-41EB-BC4D-7440774D9401}" destId="{E23AE2CC-833D-4C47-8693-C102DB17AD1B}" srcOrd="6" destOrd="0" parTransId="{CC1D5362-3734-41A4-BC87-B657715BF699}" sibTransId="{228CF8F4-99C7-4F06-8F17-ECBAE1A36D7D}"/>
    <dgm:cxn modelId="{933E5D02-3D02-44B3-99CA-AEDDAF8FD46E}" srcId="{D24ABF88-2452-41EB-BC4D-7440774D9401}" destId="{CE37BC59-178F-40D9-B9DC-56C5BB4C281D}" srcOrd="7" destOrd="0" parTransId="{85A7139C-AFB3-410A-B12F-91616AE14FC4}" sibTransId="{E1ED5352-BA7D-462C-844C-9B588E2FC9BB}"/>
    <dgm:cxn modelId="{C63BAD9C-D121-4A40-AAA4-C620124458CD}" type="presOf" srcId="{B5824EEE-DFA3-4E11-BE33-52C98381F17A}" destId="{C4D92D26-35ED-4E0E-B5A8-CBC7D7A83F10}" srcOrd="0" destOrd="0" presId="urn:microsoft.com/office/officeart/2005/8/layout/gear1"/>
    <dgm:cxn modelId="{9750BCDB-A22A-470C-9D6F-4C68C1A3BE7A}" type="presOf" srcId="{B5E69383-D0CC-4729-A10C-884E8FC9FE58}" destId="{986D97EA-25EE-4A26-ADB2-46171C09C1ED}" srcOrd="2" destOrd="0" presId="urn:microsoft.com/office/officeart/2005/8/layout/gear1"/>
    <dgm:cxn modelId="{BE8174A0-073D-49D9-902F-6833D80D9F45}" type="presOf" srcId="{E9285D48-5B8E-4483-A1A2-AFBECC764A93}" destId="{5A19BE60-0ABC-42AE-9353-D0C37D7CFAF4}" srcOrd="0" destOrd="0" presId="urn:microsoft.com/office/officeart/2005/8/layout/gear1"/>
    <dgm:cxn modelId="{B9930801-D48D-4612-8A47-EA0A3B3BE14F}" type="presOf" srcId="{E9285D48-5B8E-4483-A1A2-AFBECC764A93}" destId="{C13CC664-D460-4D23-86FE-9511AFB98962}" srcOrd="2" destOrd="0" presId="urn:microsoft.com/office/officeart/2005/8/layout/gear1"/>
    <dgm:cxn modelId="{2A91E7F6-8BC6-46D8-8282-5F655D417196}" type="presOf" srcId="{D0432C42-E4E7-426F-AA7D-56710ECD5313}" destId="{67237B2F-CE0B-409C-9855-A54DDBB85847}" srcOrd="0" destOrd="0" presId="urn:microsoft.com/office/officeart/2005/8/layout/gear1"/>
    <dgm:cxn modelId="{7F4DDEE3-4D04-4C16-AFF1-39C33707A999}" srcId="{D24ABF88-2452-41EB-BC4D-7440774D9401}" destId="{C1700F2B-00B9-4868-94F9-8E0C09EA4D72}" srcOrd="5" destOrd="0" parTransId="{569798D6-8E26-471B-89AE-5EE79062A3C0}" sibTransId="{A22B19B3-16B4-4C8D-B50B-95B679A93487}"/>
    <dgm:cxn modelId="{A0C79CF7-8234-4542-9BA6-E82F9F56B3FA}" type="presOf" srcId="{B5E69383-D0CC-4729-A10C-884E8FC9FE58}" destId="{CFB0EF89-76D7-4931-8A43-63C60C29E187}" srcOrd="1" destOrd="0" presId="urn:microsoft.com/office/officeart/2005/8/layout/gear1"/>
    <dgm:cxn modelId="{6137BBB2-E27E-432C-AB56-DAB4BDB90494}" type="presParOf" srcId="{2195E347-FD43-4B80-83D8-42AE308EF7CF}" destId="{C9E992FD-931C-4EFA-A82B-BF0A34E23150}" srcOrd="0" destOrd="0" presId="urn:microsoft.com/office/officeart/2005/8/layout/gear1"/>
    <dgm:cxn modelId="{33E7DD83-AB1C-46E6-B4A3-0257D9FBC3EE}" type="presParOf" srcId="{2195E347-FD43-4B80-83D8-42AE308EF7CF}" destId="{690C4124-DC10-4790-B997-48553E1B891F}" srcOrd="1" destOrd="0" presId="urn:microsoft.com/office/officeart/2005/8/layout/gear1"/>
    <dgm:cxn modelId="{00EE90AC-E435-4485-92A1-6B976F6479FA}" type="presParOf" srcId="{2195E347-FD43-4B80-83D8-42AE308EF7CF}" destId="{6E87124B-9DCE-448A-932B-9E6E5C34048B}" srcOrd="2" destOrd="0" presId="urn:microsoft.com/office/officeart/2005/8/layout/gear1"/>
    <dgm:cxn modelId="{BBF545FE-093D-4248-BDC0-518A37B5CEA6}" type="presParOf" srcId="{2195E347-FD43-4B80-83D8-42AE308EF7CF}" destId="{E5C35549-3084-4F36-AC10-55C668B8A658}" srcOrd="3" destOrd="0" presId="urn:microsoft.com/office/officeart/2005/8/layout/gear1"/>
    <dgm:cxn modelId="{055ABFF0-AE04-4037-A514-D7C2591E1B6F}" type="presParOf" srcId="{2195E347-FD43-4B80-83D8-42AE308EF7CF}" destId="{CFB0EF89-76D7-4931-8A43-63C60C29E187}" srcOrd="4" destOrd="0" presId="urn:microsoft.com/office/officeart/2005/8/layout/gear1"/>
    <dgm:cxn modelId="{C65D4CF0-8880-43DB-9BA6-85B0E34A62E4}" type="presParOf" srcId="{2195E347-FD43-4B80-83D8-42AE308EF7CF}" destId="{986D97EA-25EE-4A26-ADB2-46171C09C1ED}" srcOrd="5" destOrd="0" presId="urn:microsoft.com/office/officeart/2005/8/layout/gear1"/>
    <dgm:cxn modelId="{A2019D17-DF6C-4CA2-8D33-AF79CE737158}" type="presParOf" srcId="{2195E347-FD43-4B80-83D8-42AE308EF7CF}" destId="{5A19BE60-0ABC-42AE-9353-D0C37D7CFAF4}" srcOrd="6" destOrd="0" presId="urn:microsoft.com/office/officeart/2005/8/layout/gear1"/>
    <dgm:cxn modelId="{1FD32149-31AD-4A13-BE5F-79C2D4469F98}" type="presParOf" srcId="{2195E347-FD43-4B80-83D8-42AE308EF7CF}" destId="{D58A1BEC-5B01-48EC-AA2A-CC2E1D5857BF}" srcOrd="7" destOrd="0" presId="urn:microsoft.com/office/officeart/2005/8/layout/gear1"/>
    <dgm:cxn modelId="{08B17269-5A76-443D-9F33-35C658A0146A}" type="presParOf" srcId="{2195E347-FD43-4B80-83D8-42AE308EF7CF}" destId="{C13CC664-D460-4D23-86FE-9511AFB98962}" srcOrd="8" destOrd="0" presId="urn:microsoft.com/office/officeart/2005/8/layout/gear1"/>
    <dgm:cxn modelId="{F40C16F5-5F35-4551-93E4-66E231CFAAEC}" type="presParOf" srcId="{2195E347-FD43-4B80-83D8-42AE308EF7CF}" destId="{FE61070D-9FB3-4646-915B-6821C0456228}" srcOrd="9" destOrd="0" presId="urn:microsoft.com/office/officeart/2005/8/layout/gear1"/>
    <dgm:cxn modelId="{B3F45691-C474-4347-81CF-FA70CF5CF6C4}" type="presParOf" srcId="{2195E347-FD43-4B80-83D8-42AE308EF7CF}" destId="{9F34A44C-F230-43D3-BF8C-7244A08B8FA7}" srcOrd="10" destOrd="0" presId="urn:microsoft.com/office/officeart/2005/8/layout/gear1"/>
    <dgm:cxn modelId="{05C7DD48-765D-4939-ABC2-549F144E0E68}" type="presParOf" srcId="{2195E347-FD43-4B80-83D8-42AE308EF7CF}" destId="{C4D92D26-35ED-4E0E-B5A8-CBC7D7A83F10}" srcOrd="11" destOrd="0" presId="urn:microsoft.com/office/officeart/2005/8/layout/gear1"/>
    <dgm:cxn modelId="{3F9790A0-7F82-4F81-9474-060D1918A969}" type="presParOf" srcId="{2195E347-FD43-4B80-83D8-42AE308EF7CF}" destId="{67237B2F-CE0B-409C-9855-A54DDBB85847}" srcOrd="12" destOrd="0" presId="urn:microsoft.com/office/officeart/2005/8/layout/gear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437A08-A9DF-4386-A830-E5497EF074B0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perspectiveFront"/>
          <a:lightRig rig="threePt" dir="t"/>
        </a:scene3d>
        <a:sp3d prstMaterial="dkEdge">
          <a:bevelT w="8200" h="38100" prst="rible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Участь у зміцненні матеріальної бази школи, вирішенні господарських питань.</a:t>
          </a:r>
          <a:endParaRPr lang="uk-UA" sz="2300" kern="1200" dirty="0"/>
        </a:p>
      </dsp:txBody>
      <dsp:txXfrm>
        <a:off x="744" y="145603"/>
        <a:ext cx="2902148" cy="1741289"/>
      </dsp:txXfrm>
    </dsp:sp>
    <dsp:sp modelId="{6C3B7134-2EE3-4054-B5E6-13BB2C54B184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perspectiveFront"/>
          <a:lightRig rig="threePt" dir="t"/>
        </a:scene3d>
        <a:sp3d prstMaterial="dkEdge">
          <a:bevelT w="8200" h="38100" prst="rible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Надання організаційної допомоги вчителю;</a:t>
          </a:r>
          <a:endParaRPr lang="uk-UA" sz="2300" kern="1200" dirty="0"/>
        </a:p>
      </dsp:txBody>
      <dsp:txXfrm>
        <a:off x="3193107" y="145603"/>
        <a:ext cx="2902148" cy="1741289"/>
      </dsp:txXfrm>
    </dsp:sp>
    <dsp:sp modelId="{8FAF0BFC-289C-4116-9270-C536E055D7C4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perspectiveFront"/>
          <a:lightRig rig="threePt" dir="t"/>
        </a:scene3d>
        <a:sp3d prstMaterial="dkEdge">
          <a:bevelT w="8200" h="38100" prst="rible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Проведення безпосередньої роботи з дітьми;</a:t>
          </a:r>
          <a:endParaRPr lang="uk-UA" sz="2300" kern="1200" dirty="0"/>
        </a:p>
      </dsp:txBody>
      <dsp:txXfrm>
        <a:off x="1596925" y="2177107"/>
        <a:ext cx="2902148" cy="17412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E992FD-931C-4EFA-A82B-BF0A34E23150}">
      <dsp:nvSpPr>
        <dsp:cNvPr id="0" name=""/>
        <dsp:cNvSpPr/>
      </dsp:nvSpPr>
      <dsp:spPr>
        <a:xfrm>
          <a:off x="3034669" y="2188844"/>
          <a:ext cx="2624819" cy="2441018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>
              <a:solidFill>
                <a:schemeClr val="tx1"/>
              </a:solidFill>
            </a:rPr>
            <a:t>Користь для батьків</a:t>
          </a:r>
          <a:endParaRPr lang="uk-UA" sz="2600" kern="1200" dirty="0">
            <a:solidFill>
              <a:schemeClr val="tx1"/>
            </a:solidFill>
          </a:endParaRPr>
        </a:p>
      </dsp:txBody>
      <dsp:txXfrm>
        <a:off x="3034669" y="2188844"/>
        <a:ext cx="2624819" cy="2441018"/>
      </dsp:txXfrm>
    </dsp:sp>
    <dsp:sp modelId="{E5C35549-3084-4F36-AC10-55C668B8A658}">
      <dsp:nvSpPr>
        <dsp:cNvPr id="0" name=""/>
        <dsp:cNvSpPr/>
      </dsp:nvSpPr>
      <dsp:spPr>
        <a:xfrm>
          <a:off x="730427" y="1828805"/>
          <a:ext cx="2823524" cy="2634350"/>
        </a:xfrm>
        <a:prstGeom prst="gear6">
          <a:avLst/>
        </a:prstGeom>
        <a:solidFill>
          <a:schemeClr val="accent2">
            <a:hueOff val="-8297363"/>
            <a:satOff val="0"/>
            <a:lumOff val="2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rgbClr val="002060"/>
              </a:solidFill>
            </a:rPr>
            <a:t>Користь для учнів</a:t>
          </a:r>
          <a:endParaRPr lang="uk-UA" sz="2500" kern="1200" dirty="0">
            <a:solidFill>
              <a:srgbClr val="002060"/>
            </a:solidFill>
          </a:endParaRPr>
        </a:p>
      </dsp:txBody>
      <dsp:txXfrm>
        <a:off x="730427" y="1828805"/>
        <a:ext cx="2823524" cy="2634350"/>
      </dsp:txXfrm>
    </dsp:sp>
    <dsp:sp modelId="{5A19BE60-0ABC-42AE-9353-D0C37D7CFAF4}">
      <dsp:nvSpPr>
        <dsp:cNvPr id="0" name=""/>
        <dsp:cNvSpPr/>
      </dsp:nvSpPr>
      <dsp:spPr>
        <a:xfrm rot="20700000">
          <a:off x="1605746" y="130877"/>
          <a:ext cx="2738419" cy="2672980"/>
        </a:xfrm>
        <a:prstGeom prst="gear6">
          <a:avLst/>
        </a:prstGeom>
        <a:solidFill>
          <a:schemeClr val="accent2">
            <a:hueOff val="-16594726"/>
            <a:satOff val="0"/>
            <a:lumOff val="5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К</a:t>
          </a:r>
          <a:r>
            <a:rPr lang="uk-UA" sz="2400" b="1" i="1" kern="1200" dirty="0" smtClean="0">
              <a:solidFill>
                <a:schemeClr val="tx1"/>
              </a:solidFill>
            </a:rPr>
            <a:t>о</a:t>
          </a:r>
          <a:r>
            <a:rPr lang="uk-UA" sz="2400" b="1" kern="1200" dirty="0" smtClean="0">
              <a:solidFill>
                <a:schemeClr val="tx1"/>
              </a:solidFill>
            </a:rPr>
            <a:t>ристь</a:t>
          </a:r>
          <a:r>
            <a:rPr lang="uk-UA" sz="2400" b="1" kern="1200" dirty="0" smtClean="0"/>
            <a:t> </a:t>
          </a:r>
          <a:r>
            <a:rPr lang="uk-UA" sz="2400" b="1" kern="1200" dirty="0" smtClean="0">
              <a:solidFill>
                <a:schemeClr val="tx1"/>
              </a:solidFill>
            </a:rPr>
            <a:t>для школи</a:t>
          </a:r>
          <a:endParaRPr lang="uk-UA" sz="2400" kern="1200" dirty="0">
            <a:solidFill>
              <a:schemeClr val="tx1"/>
            </a:solidFill>
          </a:endParaRPr>
        </a:p>
      </dsp:txBody>
      <dsp:txXfrm>
        <a:off x="2210243" y="713259"/>
        <a:ext cx="1529425" cy="1508217"/>
      </dsp:txXfrm>
    </dsp:sp>
    <dsp:sp modelId="{9F34A44C-F230-43D3-BF8C-7244A08B8FA7}">
      <dsp:nvSpPr>
        <dsp:cNvPr id="0" name=""/>
        <dsp:cNvSpPr/>
      </dsp:nvSpPr>
      <dsp:spPr>
        <a:xfrm>
          <a:off x="2818658" y="1826783"/>
          <a:ext cx="3431032" cy="3431032"/>
        </a:xfrm>
        <a:prstGeom prst="circularArrow">
          <a:avLst>
            <a:gd name="adj1" fmla="val 4688"/>
            <a:gd name="adj2" fmla="val 299029"/>
            <a:gd name="adj3" fmla="val 2530303"/>
            <a:gd name="adj4" fmla="val 15831151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92D26-35ED-4E0E-B5A8-CBC7D7A83F10}">
      <dsp:nvSpPr>
        <dsp:cNvPr id="0" name=""/>
        <dsp:cNvSpPr/>
      </dsp:nvSpPr>
      <dsp:spPr>
        <a:xfrm>
          <a:off x="586409" y="1756796"/>
          <a:ext cx="2492859" cy="249285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8297363"/>
            <a:satOff val="0"/>
            <a:lumOff val="2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37B2F-CE0B-409C-9855-A54DDBB85847}">
      <dsp:nvSpPr>
        <dsp:cNvPr id="0" name=""/>
        <dsp:cNvSpPr/>
      </dsp:nvSpPr>
      <dsp:spPr>
        <a:xfrm rot="3665124">
          <a:off x="708626" y="150822"/>
          <a:ext cx="2687804" cy="268780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16594726"/>
            <a:satOff val="0"/>
            <a:lumOff val="5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3507-DFBD-4982-B538-F223C5F06404}" type="datetimeFigureOut">
              <a:rPr lang="uk-UA" smtClean="0"/>
              <a:t>01.03.2017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38CF2-1EBC-4FC1-A535-CF7E5ED18CB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2DFCF5-D381-4A53-91B5-58A2999F9ED0}" type="datetimeFigureOut">
              <a:rPr lang="uk-UA" smtClean="0"/>
              <a:pPr/>
              <a:t>01.03.2017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92B4D4-4910-42F1-89D3-0EE5D9A969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FCF5-D381-4A53-91B5-58A2999F9ED0}" type="datetimeFigureOut">
              <a:rPr lang="uk-UA" smtClean="0"/>
              <a:pPr/>
              <a:t>01.03.2017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4D4-4910-42F1-89D3-0EE5D9A969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FCF5-D381-4A53-91B5-58A2999F9ED0}" type="datetimeFigureOut">
              <a:rPr lang="uk-UA" smtClean="0"/>
              <a:pPr/>
              <a:t>01.03.2017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4D4-4910-42F1-89D3-0EE5D9A969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2DFCF5-D381-4A53-91B5-58A2999F9ED0}" type="datetimeFigureOut">
              <a:rPr lang="uk-UA" smtClean="0"/>
              <a:pPr/>
              <a:t>01.03.2017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92B4D4-4910-42F1-89D3-0EE5D9A9692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2DFCF5-D381-4A53-91B5-58A2999F9ED0}" type="datetimeFigureOut">
              <a:rPr lang="uk-UA" smtClean="0"/>
              <a:pPr/>
              <a:t>01.03.2017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92B4D4-4910-42F1-89D3-0EE5D9A969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FCF5-D381-4A53-91B5-58A2999F9ED0}" type="datetimeFigureOut">
              <a:rPr lang="uk-UA" smtClean="0"/>
              <a:pPr/>
              <a:t>01.03.2017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4D4-4910-42F1-89D3-0EE5D9A9692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FCF5-D381-4A53-91B5-58A2999F9ED0}" type="datetimeFigureOut">
              <a:rPr lang="uk-UA" smtClean="0"/>
              <a:pPr/>
              <a:t>01.03.2017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4D4-4910-42F1-89D3-0EE5D9A9692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2DFCF5-D381-4A53-91B5-58A2999F9ED0}" type="datetimeFigureOut">
              <a:rPr lang="uk-UA" smtClean="0"/>
              <a:pPr/>
              <a:t>01.03.2017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92B4D4-4910-42F1-89D3-0EE5D9A9692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FCF5-D381-4A53-91B5-58A2999F9ED0}" type="datetimeFigureOut">
              <a:rPr lang="uk-UA" smtClean="0"/>
              <a:pPr/>
              <a:t>01.03.2017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4D4-4910-42F1-89D3-0EE5D9A9692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2DFCF5-D381-4A53-91B5-58A2999F9ED0}" type="datetimeFigureOut">
              <a:rPr lang="uk-UA" smtClean="0"/>
              <a:pPr/>
              <a:t>01.03.2017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92B4D4-4910-42F1-89D3-0EE5D9A9692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2DFCF5-D381-4A53-91B5-58A2999F9ED0}" type="datetimeFigureOut">
              <a:rPr lang="uk-UA" smtClean="0"/>
              <a:pPr/>
              <a:t>01.03.2017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92B4D4-4910-42F1-89D3-0EE5D9A9692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2DFCF5-D381-4A53-91B5-58A2999F9ED0}" type="datetimeFigureOut">
              <a:rPr lang="uk-UA" smtClean="0"/>
              <a:pPr/>
              <a:t>01.03.2017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92B4D4-4910-42F1-89D3-0EE5D9A9692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C:\Users\User\Desktop\643694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7" y="2026285"/>
            <a:ext cx="5256584" cy="33809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583569">
            <a:off x="1996420" y="266633"/>
            <a:ext cx="6172200" cy="1575394"/>
          </a:xfrm>
          <a:solidFill>
            <a:srgbClr val="FFFF00"/>
          </a:solidFill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accent6"/>
                </a:solidFill>
                <a:latin typeface="Constantia" pitchFamily="18" charset="0"/>
              </a:rPr>
              <a:t>Співпраця педагогів та батьків</a:t>
            </a:r>
            <a:endParaRPr lang="uk-UA" sz="3200" dirty="0">
              <a:solidFill>
                <a:schemeClr val="accent6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42644">
            <a:off x="2394397" y="5115177"/>
            <a:ext cx="5371798" cy="1196908"/>
          </a:xfrm>
          <a:solidFill>
            <a:srgbClr val="FFFF00"/>
          </a:solidFill>
          <a:scene3d>
            <a:camera prst="perspectiveBelow"/>
            <a:lightRig rig="threePt" dir="t"/>
          </a:scene3d>
        </p:spPr>
        <p:txBody>
          <a:bodyPr/>
          <a:lstStyle/>
          <a:p>
            <a:r>
              <a:rPr lang="uk-UA" b="0" i="1" dirty="0" smtClean="0">
                <a:solidFill>
                  <a:schemeClr val="tx1"/>
                </a:solidFill>
              </a:rPr>
              <a:t>Підготувала: </a:t>
            </a:r>
          </a:p>
          <a:p>
            <a:r>
              <a:rPr lang="uk-UA" b="0" i="1" dirty="0" smtClean="0">
                <a:solidFill>
                  <a:schemeClr val="tx1"/>
                </a:solidFill>
              </a:rPr>
              <a:t>Голова </a:t>
            </a:r>
            <a:r>
              <a:rPr lang="uk-UA" b="0" i="1" dirty="0" err="1" smtClean="0">
                <a:solidFill>
                  <a:schemeClr val="tx1"/>
                </a:solidFill>
              </a:rPr>
              <a:t>методоб'єднання</a:t>
            </a:r>
            <a:r>
              <a:rPr lang="uk-UA" b="0" i="1" dirty="0" smtClean="0">
                <a:solidFill>
                  <a:schemeClr val="tx1"/>
                </a:solidFill>
              </a:rPr>
              <a:t> </a:t>
            </a:r>
            <a:r>
              <a:rPr lang="uk-UA" b="0" i="1" dirty="0" smtClean="0">
                <a:solidFill>
                  <a:schemeClr val="tx1"/>
                </a:solidFill>
              </a:rPr>
              <a:t>класних керівників</a:t>
            </a:r>
          </a:p>
          <a:p>
            <a:r>
              <a:rPr lang="uk-UA" b="0" i="1" dirty="0" smtClean="0">
                <a:solidFill>
                  <a:schemeClr val="tx1"/>
                </a:solidFill>
              </a:rPr>
              <a:t>Рева А. М.</a:t>
            </a:r>
          </a:p>
          <a:p>
            <a:endParaRPr lang="uk-UA" dirty="0"/>
          </a:p>
        </p:txBody>
      </p:sp>
      <p:sp>
        <p:nvSpPr>
          <p:cNvPr id="10242" name="AutoShape 2" descr="Картинки по запросу картинка батьки діти і вчит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244" name="AutoShape 4" descr="Картинки по запросу картинка батьки діти і вчит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200" b="1" i="1" dirty="0" err="1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Сім´я</a:t>
            </a:r>
            <a:r>
              <a:rPr lang="uk-UA" sz="3200" b="1" i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 та школа</a:t>
            </a:r>
            <a:endParaRPr lang="uk-UA" sz="3200" b="1" dirty="0">
              <a:solidFill>
                <a:schemeClr val="accent5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uk-UA" i="1" dirty="0" smtClean="0">
                <a:latin typeface="Constantia" pitchFamily="18" charset="0"/>
              </a:rPr>
              <a:t>   </a:t>
            </a:r>
            <a:r>
              <a:rPr lang="uk-UA" i="1" dirty="0" err="1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Сім´я</a:t>
            </a:r>
            <a:r>
              <a:rPr lang="uk-UA" i="1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uk-UA" i="1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та школа – це берег та море. На березі дитина робить свої перші кроки,Отримує перші уроки життя,а потім перед нею відкриваються море знань,а курс у цьому морі прокладає школа. Це не означає, що вона повинна зовсім </a:t>
            </a:r>
            <a:r>
              <a:rPr lang="uk-UA" i="1" dirty="0" err="1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відірватисявід</a:t>
            </a:r>
            <a:r>
              <a:rPr lang="uk-UA" i="1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 берега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…</a:t>
            </a:r>
          </a:p>
          <a:p>
            <a:pPr lvl="0">
              <a:buNone/>
            </a:pPr>
            <a:endParaRPr lang="uk-UA" dirty="0" smtClean="0"/>
          </a:p>
          <a:p>
            <a:pPr lvl="0">
              <a:buNone/>
            </a:pPr>
            <a:r>
              <a:rPr lang="uk-UA" dirty="0" smtClean="0"/>
              <a:t>                                                           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Л.А. 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Касиль</a:t>
            </a:r>
            <a:endParaRPr lang="uk-UA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None/>
            </a:pPr>
            <a:endParaRPr lang="uk-UA" dirty="0" smtClean="0"/>
          </a:p>
          <a:p>
            <a:endParaRPr lang="uk-UA" dirty="0"/>
          </a:p>
        </p:txBody>
      </p:sp>
      <p:pic>
        <p:nvPicPr>
          <p:cNvPr id="9220" name="Picture 4" descr="C:\Users\User\Desktop\1284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46319">
            <a:off x="611560" y="3933056"/>
            <a:ext cx="3725970" cy="2460873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Співробітництво школи і сім'ї</a:t>
            </a:r>
            <a:endParaRPr lang="uk-UA" b="1" dirty="0">
              <a:solidFill>
                <a:schemeClr val="accent5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       Педагогічної </a:t>
            </a:r>
            <a:r>
              <a:rPr lang="uk-UA" dirty="0" smtClean="0"/>
              <a:t>культура батьків заснована на сімейних цінностях - здоров'я, любов та взаємоповага членів сім'ї, матеріальне благополуччя і духовність</a:t>
            </a:r>
            <a:r>
              <a:rPr lang="uk-UA" dirty="0" smtClean="0"/>
              <a:t>.</a:t>
            </a:r>
          </a:p>
          <a:p>
            <a:pPr algn="just">
              <a:buNone/>
            </a:pPr>
            <a:endParaRPr lang="uk-UA" dirty="0"/>
          </a:p>
        </p:txBody>
      </p:sp>
      <p:pic>
        <p:nvPicPr>
          <p:cNvPr id="8194" name="Picture 2" descr="C:\Users\User\Desktop\род-300x28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36912"/>
            <a:ext cx="3960440" cy="36662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User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00808"/>
            <a:ext cx="6634708" cy="48245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Педагогічна освіта батьків</a:t>
            </a:r>
            <a:endParaRPr lang="uk-UA" b="1" dirty="0">
              <a:solidFill>
                <a:schemeClr val="accent5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dirty="0" smtClean="0"/>
              <a:t>Сімейні традиції</a:t>
            </a:r>
            <a:r>
              <a:rPr lang="uk-UA" dirty="0" smtClean="0"/>
              <a:t>;</a:t>
            </a:r>
            <a:endParaRPr lang="uk-UA" dirty="0" smtClean="0"/>
          </a:p>
          <a:p>
            <a:r>
              <a:rPr lang="uk-UA" dirty="0" smtClean="0"/>
              <a:t> набуті знання;</a:t>
            </a:r>
          </a:p>
          <a:p>
            <a:r>
              <a:rPr lang="uk-UA" dirty="0" smtClean="0"/>
              <a:t>життєвий досвід; </a:t>
            </a:r>
          </a:p>
          <a:p>
            <a:r>
              <a:rPr lang="uk-UA" dirty="0" smtClean="0"/>
              <a:t>здатність до саморозвитку; </a:t>
            </a:r>
          </a:p>
          <a:p>
            <a:r>
              <a:rPr lang="uk-UA" dirty="0" smtClean="0"/>
              <a:t>новий тип суспільства; </a:t>
            </a:r>
          </a:p>
          <a:p>
            <a:r>
              <a:rPr lang="uk-UA" dirty="0" smtClean="0"/>
              <a:t>утвердження нових суспільних, етичних цінностей, </a:t>
            </a:r>
          </a:p>
          <a:p>
            <a:r>
              <a:rPr lang="uk-UA" dirty="0" smtClean="0"/>
              <a:t>г</a:t>
            </a:r>
            <a:r>
              <a:rPr lang="uk-UA" dirty="0" smtClean="0"/>
              <a:t>лобалізація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prog_1430166259_553e9af3cd4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41777">
            <a:off x="4427984" y="4077072"/>
            <a:ext cx="3251200" cy="2438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Методи  роботи.</a:t>
            </a:r>
            <a:endParaRPr lang="uk-UA" dirty="0">
              <a:solidFill>
                <a:schemeClr val="accent5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 smtClean="0"/>
              <a:t>Педагогічний лекторій</a:t>
            </a:r>
          </a:p>
          <a:p>
            <a:r>
              <a:rPr lang="uk-UA" b="1" dirty="0" smtClean="0"/>
              <a:t>День відчинених дверей</a:t>
            </a:r>
          </a:p>
          <a:p>
            <a:r>
              <a:rPr lang="uk-UA" b="1" dirty="0" smtClean="0"/>
              <a:t>Класні батьківські збори.</a:t>
            </a:r>
          </a:p>
          <a:p>
            <a:r>
              <a:rPr lang="uk-UA" b="1" dirty="0" smtClean="0"/>
              <a:t>Відвідування батьків вдома</a:t>
            </a:r>
            <a:r>
              <a:rPr lang="uk-UA" dirty="0" smtClean="0"/>
              <a:t>.</a:t>
            </a:r>
          </a:p>
          <a:p>
            <a:r>
              <a:rPr lang="uk-UA" b="1" dirty="0" smtClean="0"/>
              <a:t>Листування.</a:t>
            </a:r>
          </a:p>
          <a:p>
            <a:r>
              <a:rPr lang="uk-UA" b="1" dirty="0" smtClean="0"/>
              <a:t>Консультації батькам</a:t>
            </a:r>
            <a:r>
              <a:rPr lang="uk-UA" dirty="0" smtClean="0"/>
              <a:t>.</a:t>
            </a:r>
          </a:p>
          <a:p>
            <a:r>
              <a:rPr lang="uk-UA" b="1" dirty="0" smtClean="0"/>
              <a:t>Запрошення батьків до школи</a:t>
            </a:r>
          </a:p>
          <a:p>
            <a:r>
              <a:rPr lang="uk-UA" b="1" dirty="0" smtClean="0"/>
              <a:t>Батьківський лекторій.</a:t>
            </a:r>
            <a:endParaRPr lang="uk-UA" dirty="0"/>
          </a:p>
        </p:txBody>
      </p:sp>
      <p:pic>
        <p:nvPicPr>
          <p:cNvPr id="6147" name="Picture 3" descr="C:\Users\User\Desktop\1344339414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71448">
            <a:off x="4932040" y="1556792"/>
            <a:ext cx="3699107" cy="193659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0648"/>
            <a:ext cx="4221159" cy="244827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Взаємодія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з батьками</a:t>
            </a:r>
            <a:endParaRPr lang="uk-UA" b="1" dirty="0">
              <a:solidFill>
                <a:schemeClr val="accent5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uk-UA" dirty="0" smtClean="0"/>
              <a:t>Батьківський комітет класу.</a:t>
            </a:r>
          </a:p>
          <a:p>
            <a:pPr algn="ctr">
              <a:buFont typeface="Wingdings" pitchFamily="2" charset="2"/>
              <a:buChar char="§"/>
            </a:pPr>
            <a:r>
              <a:rPr lang="uk-UA" dirty="0" smtClean="0"/>
              <a:t>Загальношкільний </a:t>
            </a:r>
            <a:r>
              <a:rPr lang="uk-UA" dirty="0" smtClean="0"/>
              <a:t>батьківський </a:t>
            </a:r>
            <a:r>
              <a:rPr lang="uk-UA" dirty="0" smtClean="0"/>
              <a:t>комітет</a:t>
            </a:r>
            <a:endParaRPr lang="uk-UA" b="1" dirty="0" smtClean="0"/>
          </a:p>
        </p:txBody>
      </p:sp>
      <p:graphicFrame>
        <p:nvGraphicFramePr>
          <p:cNvPr id="6" name="Схема 5"/>
          <p:cNvGraphicFramePr/>
          <p:nvPr/>
        </p:nvGraphicFramePr>
        <p:xfrm>
          <a:off x="1187624" y="25649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Результат співпраці</a:t>
            </a:r>
            <a:endParaRPr lang="uk-UA" b="1" dirty="0">
              <a:solidFill>
                <a:schemeClr val="accent5">
                  <a:lumMod val="50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3" name="Picture 1" descr="C:\Users\User\Desktop\images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188640"/>
            <a:ext cx="3941510" cy="316835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6-10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252206" cy="6195622"/>
          </a:xfrm>
          <a:prstGeom prst="rect">
            <a:avLst/>
          </a:prstGeom>
          <a:noFill/>
        </p:spPr>
      </p:pic>
      <p:pic>
        <p:nvPicPr>
          <p:cNvPr id="1027" name="Picture 3" descr="C:\Users\User\Desktop\d0b4d196d182d0b8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140968"/>
            <a:ext cx="3240360" cy="338437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0">
      <a:dk1>
        <a:sysClr val="windowText" lastClr="000000"/>
      </a:dk1>
      <a:lt1>
        <a:sysClr val="window" lastClr="FFFFFF"/>
      </a:lt1>
      <a:dk2>
        <a:srgbClr val="BFBF00"/>
      </a:dk2>
      <a:lt2>
        <a:srgbClr val="D2D2D2"/>
      </a:lt2>
      <a:accent1>
        <a:srgbClr val="00B050"/>
      </a:accent1>
      <a:accent2>
        <a:srgbClr val="E40059"/>
      </a:accent2>
      <a:accent3>
        <a:srgbClr val="FFFF00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C0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218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Співпраця педагогів та батьків</vt:lpstr>
      <vt:lpstr>Сім´я та школа</vt:lpstr>
      <vt:lpstr>Співробітництво школи і сім'ї</vt:lpstr>
      <vt:lpstr>Педагогічна освіта батьків</vt:lpstr>
      <vt:lpstr>Методи  роботи.</vt:lpstr>
      <vt:lpstr>Взаємодія з батьками</vt:lpstr>
      <vt:lpstr>Результат співпраці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Співпраця педагогів та батьків</dc:title>
  <dc:creator>Пользователь</dc:creator>
  <cp:lastModifiedBy>Пользователь</cp:lastModifiedBy>
  <cp:revision>12</cp:revision>
  <dcterms:created xsi:type="dcterms:W3CDTF">2017-02-28T17:44:32Z</dcterms:created>
  <dcterms:modified xsi:type="dcterms:W3CDTF">2017-03-01T19:16:21Z</dcterms:modified>
</cp:coreProperties>
</file>