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8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1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5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9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0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5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4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5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6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9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0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E9B7-9462-43E4-8A93-C019DC69DD43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C784-99A3-4725-B03E-30E2B128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51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528" y="5331124"/>
            <a:ext cx="9144000" cy="111182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Результати ЗНО 2017</a:t>
            </a:r>
            <a:endParaRPr lang="ru-RU" sz="6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12989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27" y="-161928"/>
            <a:ext cx="11953231" cy="1325563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випускників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2017 року</a:t>
            </a:r>
            <a:endParaRPr lang="ru-RU" sz="3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70154"/>
              </p:ext>
            </p:extLst>
          </p:nvPr>
        </p:nvGraphicFramePr>
        <p:xfrm>
          <a:off x="166254" y="1080508"/>
          <a:ext cx="11870104" cy="5583528"/>
        </p:xfrm>
        <a:graphic>
          <a:graphicData uri="http://schemas.openxmlformats.org/drawingml/2006/table">
            <a:tbl>
              <a:tblPr/>
              <a:tblGrid>
                <a:gridCol w="1700408"/>
                <a:gridCol w="2916194"/>
                <a:gridCol w="1260389"/>
                <a:gridCol w="1297917"/>
                <a:gridCol w="1173799"/>
                <a:gridCol w="1173799"/>
                <a:gridCol w="1173799"/>
                <a:gridCol w="1173799"/>
              </a:tblGrid>
              <a:tr h="159195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Назва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предмета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подолали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поріг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які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отримали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відповідний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результат 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шкалою 100-200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балів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(100;120)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(120;140)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(140;160)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(160;180)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(180;200)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мова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Істрія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України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52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27" y="-161928"/>
            <a:ext cx="11953231" cy="1325563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випускників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normalizeH="0" baseline="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kumimoji="0" lang="ru-RU" altLang="ru-RU" sz="3200" b="1" i="0" u="none" strike="noStrike" normalizeH="0" baseline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2017 року</a:t>
            </a:r>
            <a:endParaRPr lang="ru-RU" sz="3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48096"/>
              </p:ext>
            </p:extLst>
          </p:nvPr>
        </p:nvGraphicFramePr>
        <p:xfrm>
          <a:off x="83129" y="1066182"/>
          <a:ext cx="11953229" cy="5588482"/>
        </p:xfrm>
        <a:graphic>
          <a:graphicData uri="http://schemas.openxmlformats.org/drawingml/2006/table">
            <a:tbl>
              <a:tblPr/>
              <a:tblGrid>
                <a:gridCol w="1656771"/>
                <a:gridCol w="2877190"/>
                <a:gridCol w="1289193"/>
                <a:gridCol w="1327579"/>
                <a:gridCol w="1200624"/>
                <a:gridCol w="1200624"/>
                <a:gridCol w="1200624"/>
                <a:gridCol w="1200624"/>
              </a:tblGrid>
              <a:tr h="159195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Назва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предмета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подолали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поріг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які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отримали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відповідний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результат 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шкалою 100-200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балів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(100;120)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(120;140)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(140;160)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(160;180)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(180;200)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Англійська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мова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26,2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Хімія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Кропивницький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Біологія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6">
                <a:tc vMerge="1">
                  <a:txBody>
                    <a:bodyPr/>
                    <a:lstStyle/>
                    <a:p>
                      <a:pPr algn="ctr" fontAlgn="t"/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 smtClean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ru-RU" sz="2300" dirty="0" smtClean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ru-RU" sz="2300" dirty="0" smtClean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ru-RU" sz="2300" dirty="0" smtClean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 smtClean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47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196" y="0"/>
            <a:ext cx="11686162" cy="1325563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випускників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altLang="ru-RU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2017 року</a:t>
            </a:r>
            <a:endParaRPr lang="ru-RU" sz="3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10748"/>
              </p:ext>
            </p:extLst>
          </p:nvPr>
        </p:nvGraphicFramePr>
        <p:xfrm>
          <a:off x="350195" y="1325563"/>
          <a:ext cx="11686163" cy="2567112"/>
        </p:xfrm>
        <a:graphic>
          <a:graphicData uri="http://schemas.openxmlformats.org/drawingml/2006/table">
            <a:tbl>
              <a:tblPr/>
              <a:tblGrid>
                <a:gridCol w="1516467"/>
                <a:gridCol w="2916194"/>
                <a:gridCol w="1260389"/>
                <a:gridCol w="1297917"/>
                <a:gridCol w="1173799"/>
                <a:gridCol w="1173799"/>
                <a:gridCol w="1173799"/>
                <a:gridCol w="1173799"/>
              </a:tblGrid>
              <a:tr h="159195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Назва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предмета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r>
                        <a:rPr lang="ru-RU" sz="2200" dirty="0">
                          <a:effectLst/>
                        </a:rPr>
                        <a:t/>
                      </a:r>
                      <a:br>
                        <a:rPr lang="ru-RU" sz="2200" dirty="0">
                          <a:effectLst/>
                        </a:rPr>
                      </a:b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подолали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поріг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які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отримали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відповідний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результат </a:t>
                      </a:r>
                      <a:endParaRPr lang="ru-RU" sz="2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шкалою 100-200 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балів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(100;120)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(120;140)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(140;160)</a:t>
                      </a:r>
                      <a:endParaRPr lang="ru-RU" sz="22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(160;180)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(180;200)</a:t>
                      </a:r>
                      <a:endParaRPr lang="ru-RU" sz="22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753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Географія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Україна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20,2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Кіровоградська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Кропивницький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ЗНЗ</a:t>
                      </a:r>
                      <a:endParaRPr lang="ru-RU" sz="2300" b="1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</a:t>
                      </a:r>
                      <a:endParaRPr lang="ru-RU" sz="230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300" dirty="0">
                        <a:effectLst/>
                      </a:endParaRPr>
                    </a:p>
                  </a:txBody>
                  <a:tcPr marL="19899" marR="19899" marT="13266" marB="13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5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964"/>
            <a:ext cx="10515600" cy="1325563"/>
          </a:xfrm>
        </p:spPr>
        <p:txBody>
          <a:bodyPr>
            <a:norm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uk-UA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ЗНО по СЗОШ №14</a:t>
            </a:r>
            <a:br>
              <a:rPr lang="uk-UA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 мова</a:t>
            </a:r>
            <a:endParaRPr lang="ru-RU" sz="3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54012"/>
              </p:ext>
            </p:extLst>
          </p:nvPr>
        </p:nvGraphicFramePr>
        <p:xfrm>
          <a:off x="434110" y="1519527"/>
          <a:ext cx="11323780" cy="4975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8690"/>
                <a:gridCol w="1610822"/>
                <a:gridCol w="2264756"/>
                <a:gridCol w="2264756"/>
                <a:gridCol w="2264756"/>
              </a:tblGrid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Спеціалізовані школи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Кількість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Не склали</a:t>
                      </a:r>
                      <a:r>
                        <a:rPr lang="uk-UA" sz="2800" baseline="0" dirty="0" smtClean="0"/>
                        <a:t> (%)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 – 140 (%)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140 – 200 (%)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СЗОШ №14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29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0,00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27,58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72,41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6170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/>
                        <a:t>НВО № 6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8</a:t>
                      </a:r>
                      <a:r>
                        <a:rPr lang="en-US" sz="2800" dirty="0" smtClean="0"/>
                        <a:t>,00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r>
                        <a:rPr lang="en-US" sz="2800" dirty="0" smtClean="0"/>
                        <a:t>,00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76</a:t>
                      </a:r>
                      <a:r>
                        <a:rPr lang="en-US" sz="2800" dirty="0" smtClean="0"/>
                        <a:t>,00</a:t>
                      </a:r>
                      <a:endParaRPr lang="ru-RU" sz="2800" dirty="0"/>
                    </a:p>
                  </a:txBody>
                  <a:tcPr anchor="ctr"/>
                </a:tc>
              </a:tr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Гімназія № 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26,92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34,61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38,47</a:t>
                      </a:r>
                      <a:endParaRPr lang="ru-RU" sz="2800" dirty="0"/>
                    </a:p>
                  </a:txBody>
                  <a:tcPr anchor="ctr"/>
                </a:tc>
              </a:tr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НВО № 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3,45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10,35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86,21</a:t>
                      </a:r>
                      <a:endParaRPr lang="ru-RU" sz="2800" dirty="0"/>
                    </a:p>
                  </a:txBody>
                  <a:tcPr anchor="ctr"/>
                </a:tc>
              </a:tr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НВО № 32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19,23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19,23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61,54</a:t>
                      </a:r>
                      <a:endParaRPr lang="ru-RU" sz="2800" dirty="0"/>
                    </a:p>
                  </a:txBody>
                  <a:tcPr anchor="ctr"/>
                </a:tc>
              </a:tr>
              <a:tr h="61708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Кіровоградський колегіум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2,86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14,29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82,85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973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470</Words>
  <Application>Microsoft Office PowerPoint</Application>
  <PresentationFormat>Широкоэкранный</PresentationFormat>
  <Paragraphs>276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Результати ЗНО 2017</vt:lpstr>
      <vt:lpstr>Результати зовнішнього незалежного оцінювання випускників загальноосвітніх навчальних закладів 2017 року</vt:lpstr>
      <vt:lpstr>Результати зовнішнього незалежного оцінювання випускників загальноосвітніх навчальних закладів 2017 року</vt:lpstr>
      <vt:lpstr>Результати зовнішнього незалежного оцінювання випускників загальноосвітніх навчальних закладів 2017 року</vt:lpstr>
      <vt:lpstr>Статистика ЗНО по СЗОШ №14 Англійська мова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Лена</dc:creator>
  <cp:lastModifiedBy>Elena Лена</cp:lastModifiedBy>
  <cp:revision>7</cp:revision>
  <dcterms:created xsi:type="dcterms:W3CDTF">2017-08-30T11:14:19Z</dcterms:created>
  <dcterms:modified xsi:type="dcterms:W3CDTF">2017-08-31T03:09:14Z</dcterms:modified>
</cp:coreProperties>
</file>