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175351" cy="3161319"/>
          </a:xfrm>
        </p:spPr>
        <p:txBody>
          <a:bodyPr/>
          <a:lstStyle/>
          <a:p>
            <a:pPr marL="182880" indent="0"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Учнівське самоврядування як спосіб життя учнівського колективу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Комісія культури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оглядів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ігротеки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час.</a:t>
            </a:r>
          </a:p>
          <a:p>
            <a:pPr marL="4572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3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Комісія інформації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проводить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роботу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вчителів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Шкільний парламент, тісно співпрацює із міським парламентом дітей (МПД) та обласним парламентом дітей (ОПД). Відвідують сесії, збори з різних питань. Беруть активну участь у заходах міського рівня.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uk-UA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Учнівське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навчально-виховному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самостійна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мети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стоять перед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колективами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3142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560840" cy="482453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учнівського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активізація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учнівського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участь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 </a:t>
            </a:r>
          </a:p>
          <a:p>
            <a:pPr marL="4572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прав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всебічна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прав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та свобод на засадах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загальнолюдських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учнівської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контактів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ради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err="1"/>
              <a:t>Основними</a:t>
            </a:r>
            <a:r>
              <a:rPr lang="ru-RU" b="1" dirty="0"/>
              <a:t> </a:t>
            </a:r>
            <a:r>
              <a:rPr lang="ru-RU" b="1" dirty="0" err="1"/>
              <a:t>завданнями</a:t>
            </a:r>
            <a:r>
              <a:rPr lang="ru-RU" b="1" dirty="0"/>
              <a:t> </a:t>
            </a:r>
            <a:r>
              <a:rPr lang="ru-RU" b="1" dirty="0" err="1"/>
              <a:t>учнівсьокого</a:t>
            </a:r>
            <a:r>
              <a:rPr lang="ru-RU" b="1" dirty="0"/>
              <a:t> </a:t>
            </a:r>
            <a:r>
              <a:rPr lang="ru-RU" b="1" dirty="0" err="1"/>
              <a:t>самоврядування</a:t>
            </a:r>
            <a:r>
              <a:rPr lang="ru-RU" b="1" dirty="0"/>
              <a:t> є: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виховній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творчій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клубів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співробітництва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молодіжними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соціологічних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4778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uk-UA" dirty="0" smtClean="0"/>
              <a:t>Структура учнівського самоврядування ділиться на три варіанти:</a:t>
            </a:r>
          </a:p>
          <a:p>
            <a:pPr marL="502920" indent="-457200">
              <a:buAutoNum type="arabicPeriod"/>
            </a:pPr>
            <a:r>
              <a:rPr lang="uk-UA" dirty="0" smtClean="0"/>
              <a:t>Представницький варіант;</a:t>
            </a:r>
          </a:p>
          <a:p>
            <a:pPr marL="502920" indent="-457200">
              <a:buAutoNum type="arabicPeriod"/>
            </a:pPr>
            <a:r>
              <a:rPr lang="uk-UA" dirty="0" smtClean="0"/>
              <a:t>Колективний варіант;</a:t>
            </a:r>
          </a:p>
          <a:p>
            <a:pPr marL="502920" indent="-457200">
              <a:buAutoNum type="arabicPeriod"/>
            </a:pPr>
            <a:r>
              <a:rPr lang="uk-UA" dirty="0" smtClean="0"/>
              <a:t>Комісійний варіант.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0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шкільного парламенту (ШП) входять учні 8-11-х  класів. Очолює шкільний парламент – президент, який обирається шляхом голосування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парламент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голову і 5-6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37" y="4796"/>
            <a:ext cx="9152537" cy="689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0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Комісія внутрішніх справ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(проводить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рейди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спізнився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урок?»)</a:t>
            </a: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Комісія освіти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роботу,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свідомого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бесід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384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Учнівське самоврядування як спосіб життя учнівського колективу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Учнівське самоврядування як спосіб життя учнівського колективу</dc:title>
  <cp:lastModifiedBy>Лиля Григорівна</cp:lastModifiedBy>
  <cp:revision>12</cp:revision>
  <dcterms:modified xsi:type="dcterms:W3CDTF">2017-03-02T13:53:26Z</dcterms:modified>
</cp:coreProperties>
</file>