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4" r:id="rId3"/>
    <p:sldId id="259" r:id="rId4"/>
    <p:sldId id="267" r:id="rId5"/>
    <p:sldId id="260" r:id="rId6"/>
    <p:sldId id="262" r:id="rId7"/>
    <p:sldId id="261" r:id="rId8"/>
    <p:sldId id="268" r:id="rId9"/>
    <p:sldId id="273" r:id="rId10"/>
    <p:sldId id="263" r:id="rId11"/>
    <p:sldId id="265" r:id="rId12"/>
    <p:sldId id="272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2A1D1-8AE5-41A5-862A-961CF1460A6C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CB26-61EC-4A63-B219-67840BBEDE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8E78-928A-4F54-881A-6F0AD11E041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F562-4A92-4478-A572-FD7DA47E69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паркан, підлог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F2B64E0B-95CF-4B2F-8DC7-07A9D4FAB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914" b="2086"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DF737F-E2E9-439A-ADEE-434C6A1F5899}"/>
              </a:ext>
            </a:extLst>
          </p:cNvPr>
          <p:cNvSpPr txBox="1"/>
          <p:nvPr/>
        </p:nvSpPr>
        <p:spPr>
          <a:xfrm>
            <a:off x="2448596" y="1617372"/>
            <a:ext cx="410192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800" dirty="0">
                <a:latin typeface="Times New Roman"/>
                <a:cs typeface="Times New Roman"/>
              </a:rPr>
              <a:t>Безпека удома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085184"/>
            <a:ext cx="504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опитування учнів 5-б класу</a:t>
            </a:r>
          </a:p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Класний керівник:</a:t>
            </a:r>
            <a:r>
              <a:rPr lang="uk-UA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Нікішаєва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А.Є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431800"/>
          </a:xfrm>
        </p:spPr>
        <p:txBody>
          <a:bodyPr/>
          <a:lstStyle/>
          <a:p>
            <a:r>
              <a:rPr lang="uk-UA" sz="2000" b="1" i="1">
                <a:solidFill>
                  <a:srgbClr val="0099FF"/>
                </a:solidFill>
                <a:latin typeface="Elephant" pitchFamily="18" charset="0"/>
              </a:rPr>
              <a:t>Розгляньте малюнок і виберіть безпечні ігри</a:t>
            </a:r>
            <a:endParaRPr lang="ru-RU" sz="2000" b="1" i="1">
              <a:solidFill>
                <a:srgbClr val="0099FF"/>
              </a:solidFill>
              <a:latin typeface="Elephant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98308" name="Picture 4" descr="P_20191128_190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04137" cy="46815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люнки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7488"/>
            <a:ext cx="8101013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5559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Які ваші дії в даній ситуації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399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дивилися по телевізору цікавий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Мультфільм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зовсім забули про те,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увімкнули чайник.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деякий час ви відчули 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квартирі запах чаду.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Ваші дії.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Оставленный на плите чайник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01008"/>
            <a:ext cx="482453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sCAX8AC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3859212" cy="2741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imagesCA7K2GW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4149725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6056" y="836712"/>
            <a:ext cx="349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Назвіть алгоритм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ваших дій, коли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виникла пожежа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4705"/>
            <a:ext cx="8229600" cy="1224136"/>
          </a:xfrm>
          <a:effectLst>
            <a:outerShdw dist="40161" dir="1106097" algn="ctr" rotWithShape="0">
              <a:srgbClr val="990000"/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x-none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 пожежі дзвони:</a:t>
            </a:r>
            <a:br>
              <a:rPr lang="uk-UA" altLang="x-none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uk-UA" altLang="x-none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522446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20938"/>
            <a:ext cx="54197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96975"/>
            <a:ext cx="7273925" cy="1584325"/>
          </a:xfrm>
          <a:effectLst>
            <a:outerShdw dist="40161" dir="1106097" algn="ctr" rotWithShape="0">
              <a:srgbClr val="990000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Якщо у квартирі пахне газом, </a:t>
            </a:r>
            <a:r>
              <a:rPr lang="uk-UA" altLang="x-none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телефонуй:</a:t>
            </a:r>
            <a:endParaRPr lang="uk-UA" altLang="x-none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39835" y="3879669"/>
            <a:ext cx="5290457" cy="21236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Небезпечні ситуації  можна і необхідно передбачати!!!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>
            <a:extLst>
              <a:ext uri="{FF2B5EF4-FFF2-40B4-BE49-F238E27FC236}">
                <a16:creationId xmlns:a16="http://schemas.microsoft.com/office/drawing/2014/main" xmlns="" id="{344ADED2-5A2C-4338-8B68-A6AF6F4C7A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24545" y="3068960"/>
            <a:ext cx="4147363" cy="3424606"/>
          </a:xfrm>
          <a:prstGeom prst="rect">
            <a:avLst/>
          </a:prstGeom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4"/>
            <a:ext cx="7772400" cy="41043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Безпека – це умови, в яких людина почуває себе добре,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      не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має ніяких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загроз здоров’ю</a:t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та життю.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3A0AAEFF-2EA8-42B6-91D8-C89A9CFD16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0"/>
            <a:ext cx="4442621" cy="207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у приміщенні, стіна, стіл, малий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EE069DCE-2B4F-4DE1-8B06-04B095997F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637" y="-4963"/>
            <a:ext cx="9229322" cy="6867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CFCA6A-87E2-4B56-AE46-1BD9D7963B73}"/>
              </a:ext>
            </a:extLst>
          </p:cNvPr>
          <p:cNvSpPr txBox="1"/>
          <p:nvPr/>
        </p:nvSpPr>
        <p:spPr>
          <a:xfrm>
            <a:off x="2859110" y="2014471"/>
            <a:ext cx="3345287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 dirty="0">
                <a:latin typeface="Times New Roman"/>
                <a:cs typeface="Times New Roman"/>
              </a:rPr>
              <a:t>Що небезпечного може бути вдома?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5086" y="875213"/>
            <a:ext cx="290975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“Мікрофон”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46485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agesCAZMBO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3733800" cy="5256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64163" y="1052513"/>
            <a:ext cx="20875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9600"/>
              <a:t>,,</a:t>
            </a:r>
            <a:endParaRPr lang="ru-RU" sz="960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300788" y="3573463"/>
            <a:ext cx="2519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9600"/>
              <a:t>и</a:t>
            </a:r>
            <a:endParaRPr lang="ru-RU" sz="9600"/>
          </a:p>
        </p:txBody>
      </p:sp>
      <p:sp>
        <p:nvSpPr>
          <p:cNvPr id="5" name="TextBox 4"/>
          <p:cNvSpPr txBox="1"/>
          <p:nvPr/>
        </p:nvSpPr>
        <p:spPr>
          <a:xfrm>
            <a:off x="1" y="594928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Відгадайте ребус і скажіть,чому це небезпечне для дітей?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xn--80aauegbcjrdg4a.xn--p1ai/uploads/1/0/5/8/10580347/239258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0"/>
            <a:ext cx="6372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Яке правило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 поведінки</a:t>
            </a:r>
          </a:p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демонструє малюнок?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41277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ти один (одна) вдома, а в двері дзвонить незнайомець і говорить, що привіз подарунок від знайомих, то які твої дії?: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 descr="девочка вор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929063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преступник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0"/>
            <a:ext cx="501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385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Як поводитися, коли незнайома</a:t>
            </a:r>
          </a:p>
          <a:p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людина дзвонить по телефону</a:t>
            </a:r>
          </a:p>
          <a:p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і запитує вашу адресу?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7693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 двері дзвонить приємна, охайно вдягнена жінка, говорить, що щойно бачила, як твоїй мамі стало погано і її забрала машина «швидкої»?Пропонує терміново завести тебе до мами в лікарню. Що ви будете робити?</a:t>
            </a:r>
            <a:endParaRPr lang="uk-UA" sz="36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Викрадення дітей на Хмельниччині: у поліції прокоментували ситуацію |  Новини Хмельницького &quot;Є&quot; | ye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67024"/>
            <a:ext cx="7620000" cy="3990976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60648"/>
            <a:ext cx="85023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вивчаємо ці правила невипадково.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сучасному світі постало нагальне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питання дитячого тероризму, коли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викрадають дітей із сімей 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використовують їх у різних брудних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справах. Тож будьте завжди пильними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слухайтеся порад батьків та вчителів.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254</Words>
  <Application>Microsoft Office PowerPoint</Application>
  <PresentationFormat>Экран (4:3)</PresentationFormat>
  <Paragraphs>38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Безпека – це умови, в яких людина почуває себе добре,           не має ніяких  загроз здоров’ю  та життю.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Розгляньте малюнок і виберіть безпечні ігри</vt:lpstr>
      <vt:lpstr>Слайд 11</vt:lpstr>
      <vt:lpstr>Слайд 12</vt:lpstr>
      <vt:lpstr>Слайд 13</vt:lpstr>
      <vt:lpstr>При пожежі дзвони: </vt:lpstr>
      <vt:lpstr>Якщо у квартирі пахне газом, телефонуй: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8</cp:revision>
  <dcterms:created xsi:type="dcterms:W3CDTF">2021-04-26T12:10:06Z</dcterms:created>
  <dcterms:modified xsi:type="dcterms:W3CDTF">2021-04-26T20:39:02Z</dcterms:modified>
</cp:coreProperties>
</file>