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70" r:id="rId9"/>
    <p:sldId id="271" r:id="rId10"/>
    <p:sldId id="273" r:id="rId11"/>
    <p:sldId id="272" r:id="rId12"/>
    <p:sldId id="263" r:id="rId13"/>
    <p:sldId id="264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8C72-D5B3-4306-B2C7-15B9CD4E6BEA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76D4D-60FB-4D07-9BF3-F7382284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Мозаика из бумаги мастер класс - Master 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9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653136"/>
            <a:ext cx="7772400" cy="1470025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Мозаїка</a:t>
            </a:r>
            <a:endParaRPr lang="ru-RU" sz="96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318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Мозаїка з бісеру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http://4.bp.blogspot.com/-WcUwTVhbDRY/UsF1Ht9lBXI/AAAAAAAASsc/TP9QOCHUbdA/s400/Image_4.jpg"/>
          <p:cNvPicPr>
            <a:picLocks noChangeAspect="1" noChangeArrowheads="1"/>
          </p:cNvPicPr>
          <p:nvPr/>
        </p:nvPicPr>
        <p:blipFill>
          <a:blip r:embed="rId2" cstate="print"/>
          <a:srcRect r="3669" b="5501"/>
          <a:stretch>
            <a:fillRect/>
          </a:stretch>
        </p:blipFill>
        <p:spPr bwMode="auto">
          <a:xfrm>
            <a:off x="0" y="3140746"/>
            <a:ext cx="3419872" cy="371725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0724" name="Picture 4" descr="http://2.bp.blogspot.com/-ImEzDzzey-o/UsF1NxElHyI/AAAAAAAASs8/FZuLb_3WWSw/s400/vi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75" y="3048000"/>
            <a:ext cx="3057525" cy="3810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0726" name="Picture 6" descr="http://2.bp.blogspot.com/-od_CbLGt-BY/UsF1VCRYJJI/AAAAAAAAStE/5gTo_2OBV_0/s640/fish.jpg"/>
          <p:cNvPicPr>
            <a:picLocks noChangeAspect="1" noChangeArrowheads="1"/>
          </p:cNvPicPr>
          <p:nvPr/>
        </p:nvPicPr>
        <p:blipFill>
          <a:blip r:embed="rId4" cstate="print"/>
          <a:srcRect t="9333" b="11335"/>
          <a:stretch>
            <a:fillRect/>
          </a:stretch>
        </p:blipFill>
        <p:spPr bwMode="auto">
          <a:xfrm>
            <a:off x="1259631" y="1484784"/>
            <a:ext cx="7171765" cy="14401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0728" name="Picture 8" descr="http://3.bp.blogspot.com/-a76NPr2GHw4/UsKEl_zl3qI/AAAAAAAAStU/3YT7G0QllNo/s400/Image_20.jpg"/>
          <p:cNvPicPr>
            <a:picLocks noChangeAspect="1" noChangeArrowheads="1"/>
          </p:cNvPicPr>
          <p:nvPr/>
        </p:nvPicPr>
        <p:blipFill>
          <a:blip r:embed="rId5" cstate="print"/>
          <a:srcRect r="4935" b="7391"/>
          <a:stretch>
            <a:fillRect/>
          </a:stretch>
        </p:blipFill>
        <p:spPr bwMode="auto">
          <a:xfrm>
            <a:off x="3563888" y="3176711"/>
            <a:ext cx="2448272" cy="368128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Мозаїка з коштовностями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9700" name="Picture 4" descr="http://1.bp.blogspot.com/-K1m4ikjoihk/UG2En9zHRRI/AAAAAAAAPYM/dDqoS1nG2Yg/s400/Image_10.jpg"/>
          <p:cNvPicPr>
            <a:picLocks noChangeAspect="1" noChangeArrowheads="1"/>
          </p:cNvPicPr>
          <p:nvPr/>
        </p:nvPicPr>
        <p:blipFill>
          <a:blip r:embed="rId2" cstate="print"/>
          <a:srcRect t="2842" b="9054"/>
          <a:stretch>
            <a:fillRect/>
          </a:stretch>
        </p:blipFill>
        <p:spPr bwMode="auto">
          <a:xfrm>
            <a:off x="179512" y="1268760"/>
            <a:ext cx="4355976" cy="25521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9702" name="Picture 6" descr="http://4.bp.blogspot.com/-s_ItL2URqgk/UG2Embl-bzI/AAAAAAAAPYE/2SuHHM5kQDA/s400/Image_9.jpg"/>
          <p:cNvPicPr>
            <a:picLocks noChangeAspect="1" noChangeArrowheads="1"/>
          </p:cNvPicPr>
          <p:nvPr/>
        </p:nvPicPr>
        <p:blipFill>
          <a:blip r:embed="rId3" cstate="print"/>
          <a:srcRect b="13129"/>
          <a:stretch>
            <a:fillRect/>
          </a:stretch>
        </p:blipFill>
        <p:spPr bwMode="auto">
          <a:xfrm>
            <a:off x="179512" y="3933056"/>
            <a:ext cx="4362693" cy="27089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9704" name="Picture 8" descr="http://1.bp.blogspot.com/-5bp8Hv9WEPE/UG2Ee0v-FsI/AAAAAAAAPXc/aNP0ynmwO-U/s400/Image_4.jpg"/>
          <p:cNvPicPr>
            <a:picLocks noChangeAspect="1" noChangeArrowheads="1"/>
          </p:cNvPicPr>
          <p:nvPr/>
        </p:nvPicPr>
        <p:blipFill>
          <a:blip r:embed="rId4" cstate="print"/>
          <a:srcRect b="12226"/>
          <a:stretch>
            <a:fillRect/>
          </a:stretch>
        </p:blipFill>
        <p:spPr bwMode="auto">
          <a:xfrm>
            <a:off x="4644008" y="1268760"/>
            <a:ext cx="4178710" cy="244827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9708" name="Picture 12" descr="http://3.bp.blogspot.com/-kPaggtECAdk/UG2Eb1yUVcI/AAAAAAAAPXM/4xfKLkf4NPw/s400/Image_2.jpg"/>
          <p:cNvPicPr>
            <a:picLocks noChangeAspect="1" noChangeArrowheads="1"/>
          </p:cNvPicPr>
          <p:nvPr/>
        </p:nvPicPr>
        <p:blipFill>
          <a:blip r:embed="rId5" cstate="print"/>
          <a:srcRect b="9122"/>
          <a:stretch>
            <a:fillRect/>
          </a:stretch>
        </p:blipFill>
        <p:spPr bwMode="auto">
          <a:xfrm>
            <a:off x="4644008" y="3861048"/>
            <a:ext cx="4185716" cy="285293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Мозаїка з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гудзиків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Необыкновенная мозаика из пуговиц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563341" cy="55892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8436" name="Picture 4" descr="Пуговичное искусство - красивые фотографии на Max.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5" y="3831003"/>
            <a:ext cx="2555776" cy="302699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8438" name="Picture 6" descr="Пуговицы в интерьере(восстановленная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980728"/>
            <a:ext cx="4176464" cy="277566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8440" name="Picture 8" descr="Что можно сделать из пуговиц поделки - Поделки своими рука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05064"/>
            <a:ext cx="2664296" cy="25807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6131195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Мозаїка з кольорового паперу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6713"/>
            <a:ext cx="5580112" cy="6021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найпростіших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панно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викладаючи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невеликими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кольоровими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шматочками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підкаже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ваша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фантазія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величезним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задоволенням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вирізаних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геометричних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Фактура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кольорового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 само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матовою,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глянсовою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металізованої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т.д. Чим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різноманітніше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цікавішою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оригінальної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вийде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готова робота.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4.bp.blogspot.com/_Jluz__3V7A4/SubhR-twMDI/AAAAAAAAB8s/-dIclxBI7uY/s400/Image_7.jpg"/>
          <p:cNvPicPr>
            <a:picLocks noChangeAspect="1" noChangeArrowheads="1"/>
          </p:cNvPicPr>
          <p:nvPr/>
        </p:nvPicPr>
        <p:blipFill>
          <a:blip r:embed="rId2" cstate="print"/>
          <a:srcRect r="4901"/>
          <a:stretch>
            <a:fillRect/>
          </a:stretch>
        </p:blipFill>
        <p:spPr bwMode="auto">
          <a:xfrm>
            <a:off x="5652120" y="1052736"/>
            <a:ext cx="3491880" cy="5805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8964747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640960" cy="27809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 smtClean="0"/>
              <a:t>Вирізані елементи приклеюють на щільну основу будь-яким канцелярським клеєм, крім силікатного, так як він знебарвлює папір. Фоновий папір не обов'язково повинен </a:t>
            </a:r>
            <a:r>
              <a:rPr lang="uk-UA" smtClean="0"/>
              <a:t>бути білим. </a:t>
            </a:r>
            <a:r>
              <a:rPr lang="uk-UA" dirty="0" err="1" smtClean="0"/>
              <a:t>Темносірий</a:t>
            </a:r>
            <a:r>
              <a:rPr lang="uk-UA" dirty="0" smtClean="0"/>
              <a:t> або чорний фон ще більше підкреслить красу яскравих кольорів.</a:t>
            </a:r>
          </a:p>
          <a:p>
            <a:r>
              <a:rPr lang="uk-UA" dirty="0" smtClean="0"/>
              <a:t>Готову мозаїку можна покрити акриловим лаком або вставити в рамку.</a:t>
            </a:r>
            <a:endParaRPr lang="uk-UA" dirty="0"/>
          </a:p>
        </p:txBody>
      </p:sp>
      <p:pic>
        <p:nvPicPr>
          <p:cNvPr id="3074" name="Picture 2" descr="http://3.bp.blogspot.com/_Jluz__3V7A4/Suf83zsCo_I/AAAAAAAAB9M/ue7FHjo37ow/s400/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2486025" cy="3810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076" name="Picture 4" descr="http://2.bp.blogspot.com/_Jluz__3V7A4/SubhCNedEaI/AAAAAAAAB8U/cediDtCX12E/s400/Imag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2936"/>
            <a:ext cx="2419350" cy="3810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3080" name="Picture 8" descr="http://4.bp.blogspot.com/_Jluz__3V7A4/Sub35CTvqfI/AAAAAAAAB88/iPaHhpPTKMk/s320/Image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116" y="2852936"/>
            <a:ext cx="3360372" cy="25202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728192"/>
          </a:xfr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smtClean="0"/>
              <a:t>Добре виглядають в мозаїці яскраві натюрморти, візерункові композиції і казкові мотиви.</a:t>
            </a:r>
            <a:endParaRPr lang="uk-UA" sz="3600" dirty="0"/>
          </a:p>
        </p:txBody>
      </p:sp>
      <p:pic>
        <p:nvPicPr>
          <p:cNvPr id="2050" name="Picture 2" descr="http://4.bp.blogspot.com/_Jluz__3V7A4/SubhMCM37cI/AAAAAAAAB8k/1uvaIaIgvms/s400/Ima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744416" cy="48691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052" name="Picture 4" descr="http://3.bp.blogspot.com/_Jluz__3V7A4/SubhaiKgaiI/AAAAAAAAB80/eBsq2Zrrp08/s400/Image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3528392" cy="47971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4048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smtClean="0"/>
              <a:t>Декоративна робота має свої особливості. Можна зробити зображення як плоским, так і об'ємним, тоді ваша мозаїка заграє безліччю відтінків різного кольору.</a:t>
            </a:r>
            <a:endParaRPr lang="uk-UA" sz="3600" dirty="0"/>
          </a:p>
        </p:txBody>
      </p:sp>
      <p:pic>
        <p:nvPicPr>
          <p:cNvPr id="1026" name="Picture 2" descr="http://1.bp.blogspot.com/_Jluz__3V7A4/Sub4TUiLbBI/AAAAAAAAB9E/j69FMwrcy7s/s400/Im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628118" cy="42210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464496" cy="6120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один з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декоративно-прикладного та монументального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мозаїки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представлена ​​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жанрами і є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зображенням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створеним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компонування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набору та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різнокольорових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каменів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керамічних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плиток,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смальти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дитячій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рузні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гудзики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кольровий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яєчну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шкарлупу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бісер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Мастер-класс Аппликации из крупы и пластилина... / рукоделие / Pinme.ru / Алла Рыбчин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872" y="188640"/>
            <a:ext cx="4178768" cy="619268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0099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Коли ми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сідаємо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мозаїку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знати,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такому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дрібна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моторика,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уява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смак,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психіка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і воля.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Дневник Счастьюшко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 b="5549"/>
          <a:stretch>
            <a:fillRect/>
          </a:stretch>
        </p:blipFill>
        <p:spPr bwMode="auto">
          <a:xfrm>
            <a:off x="539552" y="2160527"/>
            <a:ext cx="7992888" cy="4697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5149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28083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Мозаїку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камінчиків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гудзиків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пластиліну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звичайного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намистин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бісеру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піску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маленькими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ракелюры - мозаика из яичной скорлупы - красиво и стильно&amp;;.. Идеи диза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357375" cy="3789040"/>
          </a:xfrm>
          <a:prstGeom prst="rect">
            <a:avLst/>
          </a:prstGeom>
          <a:noFill/>
        </p:spPr>
      </p:pic>
      <p:pic>
        <p:nvPicPr>
          <p:cNvPr id="21508" name="Picture 4" descr="МАТЕРИАЛЫ ДЛЯ МОЗАИКИ. ЯИЧНАЯ СКОРЛУПА - 10 Ноября 2010 - ХОББ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0474" y="3068960"/>
            <a:ext cx="4723526" cy="378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237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35" y="25121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 круп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Поделки к 9 мая с детьми из круп - Поделки, делаем самостоятель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4005064"/>
            <a:ext cx="2204195" cy="26841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0484" name="Picture 4" descr="мозаика из круп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 l="7560" t="10272" r="7769" b="9610"/>
          <a:stretch>
            <a:fillRect/>
          </a:stretch>
        </p:blipFill>
        <p:spPr bwMode="auto">
          <a:xfrm>
            <a:off x="5111552" y="4049688"/>
            <a:ext cx="4032448" cy="28083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0486" name="Picture 6" descr="Детки. - Мозаика из кру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3672408" cy="27543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0488" name="Picture 8" descr="Поделки к 9 мая с детьми из круп - Поделки, делаем самостоятельн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6952"/>
            <a:ext cx="2752891" cy="386104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0490" name="Picture 10" descr="Ольга Фаттахова. Блог - Для воспитателей детских садов - Маам.р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7563" y="1268760"/>
            <a:ext cx="1994874" cy="26642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0492" name="Picture 12" descr="Чебурашка. Страна Мастер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96753"/>
            <a:ext cx="2304256" cy="17281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3621378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Мозаїка з яєчної шкарлупи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Gallery.ru / Фото #6 - Мозаика из яичной скорлупы - KaramelkaN"/>
          <p:cNvPicPr>
            <a:picLocks noChangeAspect="1" noChangeArrowheads="1"/>
          </p:cNvPicPr>
          <p:nvPr/>
        </p:nvPicPr>
        <p:blipFill>
          <a:blip r:embed="rId2" cstate="print"/>
          <a:srcRect l="4044" t="3716" r="3258" b="4323"/>
          <a:stretch>
            <a:fillRect/>
          </a:stretch>
        </p:blipFill>
        <p:spPr bwMode="auto">
          <a:xfrm>
            <a:off x="0" y="4077072"/>
            <a:ext cx="3719942" cy="278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60" name="Picture 4" descr="Gallery.ru / Фото #12 - Мозаика из яичной скорлупы - lgl32"/>
          <p:cNvPicPr>
            <a:picLocks noChangeAspect="1" noChangeArrowheads="1"/>
          </p:cNvPicPr>
          <p:nvPr/>
        </p:nvPicPr>
        <p:blipFill>
          <a:blip r:embed="rId3" cstate="print"/>
          <a:srcRect l="3614" t="2407" r="3784" b="3094"/>
          <a:stretch>
            <a:fillRect/>
          </a:stretch>
        </p:blipFill>
        <p:spPr bwMode="auto">
          <a:xfrm>
            <a:off x="6228184" y="3033978"/>
            <a:ext cx="2915816" cy="38240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62" name="Picture 6" descr="Мозаика из яичной скорлупы - Подел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97371"/>
            <a:ext cx="2376264" cy="2560629"/>
          </a:xfrm>
          <a:prstGeom prst="rect">
            <a:avLst/>
          </a:prstGeom>
          <a:noFill/>
        </p:spPr>
      </p:pic>
      <p:pic>
        <p:nvPicPr>
          <p:cNvPr id="19464" name="Picture 8" descr="Панно &quot;Коралловый риф&quot; покрытое мозаикой из яичной скорлуп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3707904" cy="2738482"/>
          </a:xfrm>
          <a:prstGeom prst="rect">
            <a:avLst/>
          </a:prstGeom>
          <a:noFill/>
        </p:spPr>
      </p:pic>
      <p:pic>
        <p:nvPicPr>
          <p:cNvPr id="19466" name="Picture 10" descr="Мозаика из яичной скорлупы - Подел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124744"/>
            <a:ext cx="2699792" cy="1902510"/>
          </a:xfrm>
          <a:prstGeom prst="rect">
            <a:avLst/>
          </a:prstGeom>
          <a:noFill/>
        </p:spPr>
      </p:pic>
      <p:pic>
        <p:nvPicPr>
          <p:cNvPr id="19468" name="Picture 12" descr="Домашний очаг. Женский форум Форум Invision Power Boar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1340768"/>
            <a:ext cx="2197809" cy="280831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2337211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696744" cy="11381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Орнаменти з </a:t>
            </a:r>
            <a:r>
              <a:rPr lang="en-US" dirty="0" smtClean="0"/>
              <a:t>LEGO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6626" name="Picture 2" descr="http://3.bp.blogspot.com/-EVSbXXuvpek/T7zM4Oh5DCI/AAAAAAAANys/KZbdwI0G5RE/s400/Imag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79604" y="3793604"/>
            <a:ext cx="2420888" cy="370790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6630" name="Picture 6" descr="http://2.bp.blogspot.com/-PW5mItSXXDE/T7zM0leSQTI/AAAAAAAANyU/2KaAuRDE5JE/s400/Image_8.jpg"/>
          <p:cNvPicPr>
            <a:picLocks noChangeAspect="1" noChangeArrowheads="1"/>
          </p:cNvPicPr>
          <p:nvPr/>
        </p:nvPicPr>
        <p:blipFill>
          <a:blip r:embed="rId3" cstate="print"/>
          <a:srcRect l="5670" r="5501" b="3144"/>
          <a:stretch>
            <a:fillRect/>
          </a:stretch>
        </p:blipFill>
        <p:spPr bwMode="auto">
          <a:xfrm>
            <a:off x="0" y="1628799"/>
            <a:ext cx="5292080" cy="527985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6632" name="Picture 8" descr="http://1.bp.blogspot.com/-WYjpDfnjn1I/T7zM2m3TYOI/AAAAAAAANyk/DZLE0IPnJPk/s400/Image_10.jpg"/>
          <p:cNvPicPr>
            <a:picLocks noChangeAspect="1" noChangeArrowheads="1"/>
          </p:cNvPicPr>
          <p:nvPr/>
        </p:nvPicPr>
        <p:blipFill>
          <a:blip r:embed="rId4" cstate="print"/>
          <a:srcRect l="5670" t="6443" r="3611" b="7649"/>
          <a:stretch>
            <a:fillRect/>
          </a:stretch>
        </p:blipFill>
        <p:spPr bwMode="auto">
          <a:xfrm>
            <a:off x="5508104" y="1484784"/>
            <a:ext cx="3456384" cy="28803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Мозаїка з битого посуду.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7652" name="Picture 4" descr="http://2.bp.blogspot.com/-AoZBw13ldaE/Uy6tNyjkkXI/AAAAAAAATpw/nmIB2n32Uow/s1600/Image_6.jpg"/>
          <p:cNvPicPr>
            <a:picLocks noChangeAspect="1" noChangeArrowheads="1"/>
          </p:cNvPicPr>
          <p:nvPr/>
        </p:nvPicPr>
        <p:blipFill>
          <a:blip r:embed="rId2" cstate="print"/>
          <a:srcRect b="9079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Пластилінова мозаїка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8682" name="Picture 10" descr="http://1.bp.blogspot.com/-emHgMcCEivQ/UwC8n3-iwzI/AAAAAAAATGc/GykWCUIPU_w/s1600/Image_6.jpg"/>
          <p:cNvPicPr>
            <a:picLocks noChangeAspect="1" noChangeArrowheads="1"/>
          </p:cNvPicPr>
          <p:nvPr/>
        </p:nvPicPr>
        <p:blipFill>
          <a:blip r:embed="rId2" cstate="print"/>
          <a:srcRect l="58183" t="9522" r="2078" b="26252"/>
          <a:stretch>
            <a:fillRect/>
          </a:stretch>
        </p:blipFill>
        <p:spPr bwMode="auto">
          <a:xfrm>
            <a:off x="0" y="1196752"/>
            <a:ext cx="3024336" cy="345638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8684" name="Picture 12" descr="http://4.bp.blogspot.com/-5uMXEelN4x8/UwC8nX_ceSI/AAAAAAAATGU/QbmBPrAzfLE/s1600/Image_5.jpg"/>
          <p:cNvPicPr>
            <a:picLocks noChangeAspect="1" noChangeArrowheads="1"/>
          </p:cNvPicPr>
          <p:nvPr/>
        </p:nvPicPr>
        <p:blipFill>
          <a:blip r:embed="rId3" cstate="print"/>
          <a:srcRect l="3785" t="12042" r="51745" b="25070"/>
          <a:stretch>
            <a:fillRect/>
          </a:stretch>
        </p:blipFill>
        <p:spPr bwMode="auto">
          <a:xfrm>
            <a:off x="3131840" y="1268760"/>
            <a:ext cx="3384376" cy="33843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8680" name="Picture 8" descr="http://2.bp.blogspot.com/-RLX8f8FaLIM/UwC8qOAmrBI/AAAAAAAATG4/nqJoiHWVJLc/s1600/Image_4.jp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5940152" y="3683588"/>
            <a:ext cx="3203848" cy="317441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8686" name="Picture 14" descr="http://2.bp.blogspot.com/-gAF3KLUeUCY/UwC8lFdSbwI/AAAAAAAATF8/nOUGOaUsvEU/s1600/Image_1.jpg"/>
          <p:cNvPicPr>
            <a:picLocks noChangeAspect="1" noChangeArrowheads="1"/>
          </p:cNvPicPr>
          <p:nvPr/>
        </p:nvPicPr>
        <p:blipFill>
          <a:blip r:embed="rId5" cstate="print"/>
          <a:srcRect b="8336"/>
          <a:stretch>
            <a:fillRect/>
          </a:stretch>
        </p:blipFill>
        <p:spPr bwMode="auto">
          <a:xfrm>
            <a:off x="6660232" y="1268760"/>
            <a:ext cx="2304256" cy="221169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8688" name="Picture 16" descr="http://2.bp.blogspot.com/-5IiCZQHHn5Q/UwC8mXTFHfI/AAAAAAAATGE/PX2gNNojb0w/s1600/Image_2.jpg"/>
          <p:cNvPicPr>
            <a:picLocks noChangeAspect="1" noChangeArrowheads="1"/>
          </p:cNvPicPr>
          <p:nvPr/>
        </p:nvPicPr>
        <p:blipFill>
          <a:blip r:embed="rId6" cstate="print"/>
          <a:srcRect b="7391"/>
          <a:stretch>
            <a:fillRect/>
          </a:stretch>
        </p:blipFill>
        <p:spPr bwMode="auto">
          <a:xfrm>
            <a:off x="539552" y="4817266"/>
            <a:ext cx="2123728" cy="204073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8690" name="Picture 18" descr="http://2.bp.blogspot.com/-E7mXp1St2EA/UwC8mapQR2I/AAAAAAAATGI/Cb2Jtj3fBLM/s1600/Image_3.jpg"/>
          <p:cNvPicPr>
            <a:picLocks noChangeAspect="1" noChangeArrowheads="1"/>
          </p:cNvPicPr>
          <p:nvPr/>
        </p:nvPicPr>
        <p:blipFill>
          <a:blip r:embed="rId7" cstate="print"/>
          <a:srcRect b="4556"/>
          <a:stretch>
            <a:fillRect/>
          </a:stretch>
        </p:blipFill>
        <p:spPr bwMode="auto">
          <a:xfrm>
            <a:off x="3203848" y="4713072"/>
            <a:ext cx="2160240" cy="21449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4">
  <a:themeElements>
    <a:clrScheme name="Другая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166</TotalTime>
  <Words>325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Тема14</vt:lpstr>
      <vt:lpstr>Мозаїка</vt:lpstr>
      <vt:lpstr>Мозаїка - це один з видів декоративно-прикладного та монументального мистецтва. Мистецтво мозаїки представлена ​​різними жанрами і є зображенням, створеним за допомогою компонування, набору та закріплення на поверхні різнокольорових каменів, керамічних плиток, смальти і інших матеріалів. В дитячій творчості також можна використати рузні крупи, гудзики, кольровий папір, яєчну шкарлупу, бісер.</vt:lpstr>
      <vt:lpstr>Коли ми сідаємо за мозаїку, ми повинні знати, що в такому вигляді творчості у дитини розвивається дрібна моторика, проявляється уява, художній смак, формується психіка і воля.</vt:lpstr>
      <vt:lpstr>Мозаїку створюють з камінчиків, гудзиків, пластиліну або звичайного паперу. Її можна зробити з намистин, бісеру, піску і навіть крупи. Це дуже поширений вид творчості з маленькими дітьми.</vt:lpstr>
      <vt:lpstr>Мозаїка з круп</vt:lpstr>
      <vt:lpstr>Мозаїка з яєчної шкарлупи</vt:lpstr>
      <vt:lpstr>Орнаменти з LEGO</vt:lpstr>
      <vt:lpstr>Мозаїка з битого посуду.</vt:lpstr>
      <vt:lpstr>Пластилінова мозаїка</vt:lpstr>
      <vt:lpstr>Мозаїка з бісеру</vt:lpstr>
      <vt:lpstr>Мозаїка з коштовностями</vt:lpstr>
      <vt:lpstr>Мозаїка з гудзиків</vt:lpstr>
      <vt:lpstr>Мозаїка з кольорового паперу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Мозаїка</dc:title>
  <dc:creator>User</dc:creator>
  <cp:lastModifiedBy>МАРИНА</cp:lastModifiedBy>
  <cp:revision>6</cp:revision>
  <dcterms:created xsi:type="dcterms:W3CDTF">2014-11-13T17:14:06Z</dcterms:created>
  <dcterms:modified xsi:type="dcterms:W3CDTF">2020-12-13T10:48:03Z</dcterms:modified>
</cp:coreProperties>
</file>