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2442" y="2967335"/>
            <a:ext cx="70991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Оригамі-мозаїка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https://fs03.metod-kopilka.ru/images/doc/30/24114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https://fs03.metod-kopilka.ru/images/doc/30/24114/img20.jpg"/>
          <p:cNvPicPr>
            <a:picLocks noChangeAspect="1" noChangeArrowheads="1"/>
          </p:cNvPicPr>
          <p:nvPr/>
        </p:nvPicPr>
        <p:blipFill>
          <a:blip r:embed="rId2" cstate="print"/>
          <a:srcRect b="22700"/>
          <a:stretch>
            <a:fillRect/>
          </a:stretch>
        </p:blipFill>
        <p:spPr bwMode="auto">
          <a:xfrm>
            <a:off x="0" y="692696"/>
            <a:ext cx="9144000" cy="5301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https://fs03.metod-kopilka.ru/images/doc/30/24114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https://fs03.metod-kopilka.ru/images/doc/30/24114/img24.jpg"/>
          <p:cNvPicPr>
            <a:picLocks noChangeAspect="1" noChangeArrowheads="1"/>
          </p:cNvPicPr>
          <p:nvPr/>
        </p:nvPicPr>
        <p:blipFill>
          <a:blip r:embed="rId2" cstate="print"/>
          <a:srcRect b="11801"/>
          <a:stretch>
            <a:fillRect/>
          </a:stretch>
        </p:blipFill>
        <p:spPr bwMode="auto">
          <a:xfrm>
            <a:off x="0" y="188640"/>
            <a:ext cx="914400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6" name="Picture 2" descr="https://fs03.metod-kopilka.ru/images/doc/30/24114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https://fs03.metod-kopilka.ru/images/doc/30/24114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 descr="https://fs03.metod-kopilka.ru/images/doc/30/24114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4" name="Picture 2" descr="https://fs03.metod-kopilka.ru/images/doc/30/24114/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https://fs03.metod-kopilka.ru/images/doc/30/24114/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https://fs03.metod-kopilka.ru/images/doc/30/24114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772400" cy="345638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Мозаїка</a:t>
            </a:r>
            <a:r>
              <a:rPr lang="ru-RU" dirty="0" smtClean="0"/>
              <a:t> - одно </a:t>
            </a:r>
            <a:r>
              <a:rPr lang="ru-RU" dirty="0" err="1" smtClean="0"/>
              <a:t>з</a:t>
            </a:r>
            <a:r>
              <a:rPr lang="ru-RU" dirty="0" smtClean="0"/>
              <a:t> самих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маленьких </a:t>
            </a:r>
            <a:r>
              <a:rPr lang="ru-RU" dirty="0" err="1" smtClean="0"/>
              <a:t>елементів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Мозаїка</a:t>
            </a:r>
            <a:r>
              <a:rPr lang="ru-RU" dirty="0" smtClean="0"/>
              <a:t>  -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орнамент, </a:t>
            </a:r>
            <a:r>
              <a:rPr lang="ru-RU" dirty="0" err="1" smtClean="0"/>
              <a:t>виконаний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, </a:t>
            </a:r>
            <a:r>
              <a:rPr lang="ru-RU" dirty="0" err="1" smtClean="0"/>
              <a:t>дуже</a:t>
            </a:r>
            <a:r>
              <a:rPr lang="ru-RU" dirty="0" smtClean="0"/>
              <a:t> туго </a:t>
            </a:r>
            <a:r>
              <a:rPr lang="ru-RU" dirty="0" err="1" smtClean="0"/>
              <a:t>прикріплених</a:t>
            </a:r>
            <a:r>
              <a:rPr lang="ru-RU" dirty="0" smtClean="0"/>
              <a:t> один до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різнокольорових</a:t>
            </a:r>
            <a:r>
              <a:rPr lang="ru-RU" dirty="0" smtClean="0"/>
              <a:t> </a:t>
            </a:r>
            <a:r>
              <a:rPr lang="ru-RU" dirty="0" err="1" smtClean="0"/>
              <a:t>модулів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27584" y="4293096"/>
            <a:ext cx="7772400" cy="1765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https://fs03.metod-kopilka.ru/images/doc/30/24114/img33.jpg"/>
          <p:cNvPicPr>
            <a:picLocks noChangeAspect="1" noChangeArrowheads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 bwMode="auto">
          <a:xfrm>
            <a:off x="0" y="548680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 smtClean="0"/>
              <a:t>Орігамні</a:t>
            </a:r>
            <a:r>
              <a:rPr lang="uk-UA" dirty="0" smtClean="0"/>
              <a:t> мозаїки цікаві тим, що при очевидній простоті виготовлення кожної деталі різноманітність готових композицій величезна. Навіть невеликі зміни у виконанні або з'єднанні елементів між собою відкривають абсолютно нові можливості. Вибрати малюнки для мозаїки не складно. Це можуть бути сюжети з вишивки хрестом.</a:t>
            </a: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332656"/>
            <a:ext cx="4834880" cy="5903168"/>
          </a:xfrm>
        </p:spPr>
        <p:txBody>
          <a:bodyPr/>
          <a:lstStyle/>
          <a:p>
            <a:r>
              <a:rPr lang="ru-RU" dirty="0" smtClean="0"/>
              <a:t>Модуль для </a:t>
            </a:r>
            <a:r>
              <a:rPr lang="ru-RU" dirty="0" err="1" smtClean="0"/>
              <a:t>складання</a:t>
            </a:r>
            <a:r>
              <a:rPr lang="ru-RU" dirty="0" smtClean="0"/>
              <a:t> </a:t>
            </a:r>
            <a:r>
              <a:rPr lang="ru-RU" dirty="0" err="1" smtClean="0"/>
              <a:t>мозаїки</a:t>
            </a:r>
            <a:r>
              <a:rPr lang="ru-RU" dirty="0" smtClean="0"/>
              <a:t> </a:t>
            </a:r>
            <a:r>
              <a:rPr lang="ru-RU" dirty="0" err="1" smtClean="0"/>
              <a:t>робиться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просто. </a:t>
            </a:r>
            <a:r>
              <a:rPr lang="ru-RU" dirty="0" err="1" smtClean="0"/>
              <a:t>Беремо</a:t>
            </a:r>
            <a:r>
              <a:rPr lang="ru-RU" dirty="0" smtClean="0"/>
              <a:t> </a:t>
            </a:r>
            <a:r>
              <a:rPr lang="ru-RU" dirty="0" err="1" smtClean="0"/>
              <a:t>паперовий</a:t>
            </a:r>
            <a:r>
              <a:rPr lang="ru-RU" dirty="0" smtClean="0"/>
              <a:t> квадратик 3х3 см, </a:t>
            </a:r>
            <a:r>
              <a:rPr lang="ru-RU" dirty="0" err="1" smtClean="0"/>
              <a:t>намічаємо</a:t>
            </a:r>
            <a:r>
              <a:rPr lang="ru-RU" dirty="0" smtClean="0"/>
              <a:t> </a:t>
            </a:r>
            <a:r>
              <a:rPr lang="ru-RU" dirty="0" err="1" smtClean="0"/>
              <a:t>діагоналі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знаходимо</a:t>
            </a:r>
            <a:r>
              <a:rPr lang="ru-RU" dirty="0" smtClean="0"/>
              <a:t> центр.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кути квадрата </a:t>
            </a:r>
            <a:r>
              <a:rPr lang="ru-RU" dirty="0" err="1" smtClean="0"/>
              <a:t>складаємо</a:t>
            </a:r>
            <a:r>
              <a:rPr lang="ru-RU" dirty="0" smtClean="0"/>
              <a:t> до центру заготовки. У нас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базова</a:t>
            </a:r>
            <a:r>
              <a:rPr lang="ru-RU" dirty="0" smtClean="0"/>
              <a:t> форма </a:t>
            </a:r>
            <a:r>
              <a:rPr lang="ru-RU" dirty="0" err="1" smtClean="0"/>
              <a:t>орігамі</a:t>
            </a:r>
            <a:r>
              <a:rPr lang="ru-RU" dirty="0" smtClean="0"/>
              <a:t> "</a:t>
            </a:r>
            <a:r>
              <a:rPr lang="ru-RU" dirty="0" err="1" smtClean="0"/>
              <a:t>млинець</a:t>
            </a:r>
            <a:r>
              <a:rPr lang="ru-RU" dirty="0" smtClean="0"/>
              <a:t>".</a:t>
            </a:r>
            <a:endParaRPr lang="uk-UA" dirty="0"/>
          </a:p>
        </p:txBody>
      </p:sp>
      <p:pic>
        <p:nvPicPr>
          <p:cNvPr id="41986" name="Picture 2" descr="http://2.bp.blogspot.com/-Xmx79Gv-Zjc/Tfm0SoBjG2I/AAAAAAAAIGE/26ttHij8tME/s200/Im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312368" cy="2948009"/>
          </a:xfrm>
          <a:prstGeom prst="rect">
            <a:avLst/>
          </a:prstGeom>
          <a:noFill/>
        </p:spPr>
      </p:pic>
      <p:pic>
        <p:nvPicPr>
          <p:cNvPr id="41988" name="Picture 4" descr="http://2.bp.blogspot.com/-R1r6y3TtNB8/Tfm0TEZVeoI/AAAAAAAAIGI/mvBldZ_Hyos/s200/Imag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359512"/>
            <a:ext cx="3109369" cy="3093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19872" y="188640"/>
            <a:ext cx="5468144" cy="6093296"/>
          </a:xfrm>
        </p:spPr>
        <p:txBody>
          <a:bodyPr/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кути </a:t>
            </a:r>
            <a:r>
              <a:rPr lang="ru-RU" dirty="0" err="1" smtClean="0"/>
              <a:t>від</a:t>
            </a:r>
            <a:r>
              <a:rPr lang="ru-RU" dirty="0" smtClean="0"/>
              <a:t> центру </a:t>
            </a:r>
            <a:r>
              <a:rPr lang="ru-RU" dirty="0" err="1" smtClean="0"/>
              <a:t>відгинаємо</a:t>
            </a:r>
            <a:r>
              <a:rPr lang="ru-RU" dirty="0" smtClean="0"/>
              <a:t> до середин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квадратної</a:t>
            </a:r>
            <a:r>
              <a:rPr lang="ru-RU" dirty="0" smtClean="0"/>
              <a:t> заготовки.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обробляємо</a:t>
            </a:r>
            <a:r>
              <a:rPr lang="ru-RU" dirty="0" smtClean="0"/>
              <a:t>. Модуль </a:t>
            </a:r>
            <a:r>
              <a:rPr lang="ru-RU" dirty="0" err="1" smtClean="0"/>
              <a:t>готовий</a:t>
            </a:r>
            <a:r>
              <a:rPr lang="ru-RU" dirty="0" smtClean="0"/>
              <a:t>!</a:t>
            </a:r>
            <a:endParaRPr lang="uk-UA" dirty="0"/>
          </a:p>
        </p:txBody>
      </p:sp>
      <p:pic>
        <p:nvPicPr>
          <p:cNvPr id="40962" name="Picture 2" descr="http://4.bp.blogspot.com/-3D30dnAFiB0/Tfm0T2kRswI/AAAAAAAAIGM/uVTTZiBwTLs/s200/Imag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763943" cy="2736304"/>
          </a:xfrm>
          <a:prstGeom prst="rect">
            <a:avLst/>
          </a:prstGeom>
          <a:noFill/>
        </p:spPr>
      </p:pic>
      <p:pic>
        <p:nvPicPr>
          <p:cNvPr id="40964" name="Picture 4" descr="http://1.bp.blogspot.com/-82RDVufbAGA/Tfm0YZqVwtI/AAAAAAAAIGg/0LHFGs2TugE/s400/Image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5618840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kladraz.ru/upload/blogs2/2016/3/2815_7ff034b9e0e370ec83c801f053f53e78.jpg"/>
          <p:cNvPicPr>
            <a:picLocks noChangeAspect="1" noChangeArrowheads="1"/>
          </p:cNvPicPr>
          <p:nvPr/>
        </p:nvPicPr>
        <p:blipFill>
          <a:blip r:embed="rId2" cstate="print"/>
          <a:srcRect l="15674" t="20261" r="15599" b="18956"/>
          <a:stretch>
            <a:fillRect/>
          </a:stretch>
        </p:blipFill>
        <p:spPr bwMode="auto">
          <a:xfrm>
            <a:off x="251520" y="1556792"/>
            <a:ext cx="3001834" cy="2527860"/>
          </a:xfrm>
          <a:prstGeom prst="rect">
            <a:avLst/>
          </a:prstGeom>
          <a:noFill/>
        </p:spPr>
      </p:pic>
      <p:pic>
        <p:nvPicPr>
          <p:cNvPr id="39940" name="Picture 4" descr="http://kladraz.ru/upload/blogs2/2016/3/2815_ff01ddfaba0b5432b84232137b2f49ec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491880" y="692696"/>
            <a:ext cx="5256584" cy="5696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kladraz.ru/upload/blogs2/2016/3/2815_9885c4e5235be75951a673a7bbfd949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658" t="6880" r="8058" b="5054"/>
          <a:stretch>
            <a:fillRect/>
          </a:stretch>
        </p:blipFill>
        <p:spPr bwMode="auto">
          <a:xfrm>
            <a:off x="251520" y="188640"/>
            <a:ext cx="2419019" cy="3096344"/>
          </a:xfrm>
          <a:prstGeom prst="rect">
            <a:avLst/>
          </a:prstGeom>
          <a:noFill/>
        </p:spPr>
      </p:pic>
      <p:pic>
        <p:nvPicPr>
          <p:cNvPr id="38916" name="Picture 4" descr="http://kladraz.ru/upload/blogs2/2016/3/2815_58262757b81db3a1cafd5b0b881e2a83.jpg"/>
          <p:cNvPicPr>
            <a:picLocks noChangeAspect="1" noChangeArrowheads="1"/>
          </p:cNvPicPr>
          <p:nvPr/>
        </p:nvPicPr>
        <p:blipFill>
          <a:blip r:embed="rId3" cstate="print"/>
          <a:srcRect l="25442" t="23032" r="30943" b="28195"/>
          <a:stretch>
            <a:fillRect/>
          </a:stretch>
        </p:blipFill>
        <p:spPr bwMode="auto">
          <a:xfrm>
            <a:off x="3275856" y="260648"/>
            <a:ext cx="1512168" cy="1512168"/>
          </a:xfrm>
          <a:prstGeom prst="rect">
            <a:avLst/>
          </a:prstGeom>
          <a:noFill/>
        </p:spPr>
      </p:pic>
      <p:pic>
        <p:nvPicPr>
          <p:cNvPr id="38918" name="Picture 6" descr="http://kladraz.ru/upload/blogs2/2016/3/2815_b5ba62494d96b6a75bd3c65a67693726.jpg"/>
          <p:cNvPicPr>
            <a:picLocks noChangeAspect="1" noChangeArrowheads="1"/>
          </p:cNvPicPr>
          <p:nvPr/>
        </p:nvPicPr>
        <p:blipFill>
          <a:blip r:embed="rId4" cstate="print"/>
          <a:srcRect l="24114" t="21485" r="27657" b="23461"/>
          <a:stretch>
            <a:fillRect/>
          </a:stretch>
        </p:blipFill>
        <p:spPr bwMode="auto">
          <a:xfrm>
            <a:off x="5364088" y="332656"/>
            <a:ext cx="1608764" cy="1648983"/>
          </a:xfrm>
          <a:prstGeom prst="rect">
            <a:avLst/>
          </a:prstGeom>
          <a:noFill/>
        </p:spPr>
      </p:pic>
      <p:pic>
        <p:nvPicPr>
          <p:cNvPr id="38920" name="Picture 8" descr="http://kladraz.ru/upload/blogs2/2016/3/2815_2380e3fbb8eb5657ed74dfebc88e0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20888"/>
            <a:ext cx="4954538" cy="398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ladraz.ru/upload/blogs2/2016/3/2815_24e77aeec82bd59542c85e2a837660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506511" cy="3387106"/>
          </a:xfrm>
          <a:prstGeom prst="rect">
            <a:avLst/>
          </a:prstGeom>
          <a:noFill/>
        </p:spPr>
      </p:pic>
      <p:pic>
        <p:nvPicPr>
          <p:cNvPr id="37892" name="Picture 4" descr="http://kladraz.ru/upload/blogs2/2016/3/2815_3188f7e8db3c95ec2aa2c12b208e4d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134321"/>
            <a:ext cx="4968552" cy="4723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7772400" cy="3742928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Дякую за увагу!</a:t>
            </a:r>
            <a:endParaRPr lang="uk-UA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https://fs03.metod-kopilka.ru/images/doc/30/24114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https://fs03.metod-kopilka.ru/images/doc/30/24114/img6.jpg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692696"/>
            <a:ext cx="9144000" cy="573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https://fs03.metod-kopilka.ru/images/doc/30/24114/img7.jpg"/>
          <p:cNvPicPr>
            <a:picLocks noChangeAspect="1" noChangeArrowheads="1"/>
          </p:cNvPicPr>
          <p:nvPr/>
        </p:nvPicPr>
        <p:blipFill>
          <a:blip r:embed="rId2" cstate="print"/>
          <a:srcRect b="16400"/>
          <a:stretch>
            <a:fillRect/>
          </a:stretch>
        </p:blipFill>
        <p:spPr bwMode="auto">
          <a:xfrm>
            <a:off x="0" y="764704"/>
            <a:ext cx="9144000" cy="573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https://fs03.metod-kopilka.ru/images/doc/30/24114/img8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332656"/>
            <a:ext cx="9144000" cy="630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https://fs03.metod-kopilka.ru/images/doc/30/24114/img13.jpg"/>
          <p:cNvPicPr>
            <a:picLocks noChangeAspect="1" noChangeArrowheads="1"/>
          </p:cNvPicPr>
          <p:nvPr/>
        </p:nvPicPr>
        <p:blipFill>
          <a:blip r:embed="rId2" cstate="print"/>
          <a:srcRect b="21251"/>
          <a:stretch>
            <a:fillRect/>
          </a:stretch>
        </p:blipFill>
        <p:spPr bwMode="auto">
          <a:xfrm>
            <a:off x="0" y="908720"/>
            <a:ext cx="91440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https://fs03.metod-kopilka.ru/images/doc/30/24114/img14.jpg"/>
          <p:cNvPicPr>
            <a:picLocks noChangeAspect="1" noChangeArrowheads="1"/>
          </p:cNvPicPr>
          <p:nvPr/>
        </p:nvPicPr>
        <p:blipFill>
          <a:blip r:embed="rId2" cstate="print"/>
          <a:srcRect b="13901"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https://fs03.metod-kopilka.ru/images/doc/30/24114/img16.jpg"/>
          <p:cNvPicPr>
            <a:picLocks noChangeAspect="1" noChangeArrowheads="1"/>
          </p:cNvPicPr>
          <p:nvPr/>
        </p:nvPicPr>
        <p:blipFill>
          <a:blip r:embed="rId2" cstate="print"/>
          <a:srcRect b="14951"/>
          <a:stretch>
            <a:fillRect/>
          </a:stretch>
        </p:blipFill>
        <p:spPr bwMode="auto">
          <a:xfrm>
            <a:off x="0" y="404664"/>
            <a:ext cx="914400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</TotalTime>
  <Words>109</Words>
  <Application>Microsoft Office PowerPoint</Application>
  <PresentationFormat>Экран (4:3)</PresentationFormat>
  <Paragraphs>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Sashatok</dc:creator>
  <cp:lastModifiedBy>МАРИНА</cp:lastModifiedBy>
  <cp:revision>6</cp:revision>
  <dcterms:created xsi:type="dcterms:W3CDTF">2019-01-03T10:26:06Z</dcterms:created>
  <dcterms:modified xsi:type="dcterms:W3CDTF">2020-12-13T11:42:09Z</dcterms:modified>
</cp:coreProperties>
</file>