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3102" y="908720"/>
            <a:ext cx="87366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Історичні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джерела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та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їх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різновиди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endParaRPr lang="ru-RU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Виявлення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збереження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історичних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джерел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698" y="2924944"/>
            <a:ext cx="5196503" cy="2802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63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2" y="690562"/>
            <a:ext cx="8220075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86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214" y="620688"/>
            <a:ext cx="8087470" cy="28931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Домашнє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завдання</a:t>
            </a:r>
            <a:endParaRPr lang="ru-RU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uk-UA" sz="32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2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Намалювати монету;</a:t>
            </a:r>
          </a:p>
          <a:p>
            <a:pPr algn="ctr"/>
            <a:r>
              <a:rPr lang="uk-UA" sz="3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 археологію кажуть, що це наука, </a:t>
            </a:r>
            <a:br>
              <a:rPr lang="uk-UA" sz="3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«озброєна лопатою». Як ви думаєте, чому?</a:t>
            </a:r>
            <a:endParaRPr lang="ru-RU" sz="3200" b="1" cap="none" spc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884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1052736"/>
            <a:ext cx="66967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Історичні джерела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пам'ятки життя і діяльності людей, які дають змогу досліджувати минуле людства.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348880"/>
            <a:ext cx="4762500" cy="358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163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516698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467747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Наскельні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малюнки первісних людей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76672"/>
            <a:ext cx="30956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980141" y="4815970"/>
            <a:ext cx="2295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Давньогрецька ваза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741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4110360" cy="2446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3613665"/>
            <a:ext cx="3791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Автограф Володимира Мономаха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Софійському соборі (м. Київ)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9912" y="3752165"/>
            <a:ext cx="39392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Фотографія площі Ринок у м. Львів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(початок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століття)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08624"/>
            <a:ext cx="3828514" cy="2414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887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3371" y="2852936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НІУС, СЕМПИНІ, ВІРЕЧО, ГРАЕТНОЧНІФІ, 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548680"/>
            <a:ext cx="8180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ДЕШИФРУВАЛЬНИК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88553" y="1628800"/>
            <a:ext cx="61654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ВИДИ ДЖЕРЕЛ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2300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296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9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908720"/>
            <a:ext cx="755283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6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851" y="548680"/>
            <a:ext cx="8334333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Археологія – наука, </a:t>
            </a:r>
          </a:p>
          <a:p>
            <a:pPr algn="ctr"/>
            <a:r>
              <a:rPr lang="uk-UA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що вивчає минуле за </a:t>
            </a:r>
          </a:p>
          <a:p>
            <a:pPr algn="ctr"/>
            <a:r>
              <a:rPr lang="uk-UA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допомогою </a:t>
            </a:r>
          </a:p>
          <a:p>
            <a:pPr algn="ctr"/>
            <a:r>
              <a:rPr lang="uk-UA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речових </a:t>
            </a:r>
            <a:r>
              <a:rPr lang="uk-UA" sz="4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памяток</a:t>
            </a:r>
            <a:endParaRPr lang="uk-UA" sz="4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56992"/>
            <a:ext cx="4736926" cy="2952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917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3322" y="404664"/>
            <a:ext cx="8619667" cy="156966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u="sng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Монети</a:t>
            </a:r>
            <a: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– </a:t>
            </a:r>
            <a:r>
              <a:rPr lang="ru-RU" sz="2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це</a:t>
            </a:r>
            <a: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2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особливі</a:t>
            </a:r>
            <a: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2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речові</a:t>
            </a:r>
            <a: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2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джерела</a:t>
            </a:r>
            <a: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, </a:t>
            </a:r>
          </a:p>
          <a:p>
            <a:pPr algn="ctr"/>
            <a:r>
              <a:rPr lang="ru-RU" sz="2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які</a:t>
            </a:r>
            <a: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2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дають</a:t>
            </a:r>
            <a: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2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змогу</a:t>
            </a:r>
            <a: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2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дізнатися</a:t>
            </a:r>
            <a: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про </a:t>
            </a:r>
            <a:r>
              <a:rPr lang="ru-RU" sz="2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розвиток</a:t>
            </a:r>
            <a: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2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торгівлі</a:t>
            </a:r>
            <a: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та </a:t>
            </a:r>
            <a:r>
              <a:rPr lang="ru-RU" sz="2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торговель</a:t>
            </a:r>
            <a:r>
              <a:rPr lang="ru-RU" sz="2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ні</a:t>
            </a:r>
            <a:endParaRPr lang="ru-RU" sz="2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uk-UA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зв'язки</a:t>
            </a:r>
            <a:r>
              <a:rPr lang="uk-UA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між різними народами </a:t>
            </a:r>
            <a:endParaRPr lang="ru-RU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564904"/>
            <a:ext cx="5945558" cy="290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2373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182</TotalTime>
  <Words>113</Words>
  <Application>Microsoft Office PowerPoint</Application>
  <PresentationFormat>Экран (4:3)</PresentationFormat>
  <Paragraphs>25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Алина</dc:creator>
  <cp:lastModifiedBy>Windows User</cp:lastModifiedBy>
  <cp:revision>7</cp:revision>
  <dcterms:created xsi:type="dcterms:W3CDTF">2018-10-10T18:09:30Z</dcterms:created>
  <dcterms:modified xsi:type="dcterms:W3CDTF">2020-12-28T17:21:43Z</dcterms:modified>
</cp:coreProperties>
</file>