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CC919F-5EBC-4F90-8190-B2CEB5C6AE73}" type="datetimeFigureOut">
              <a:rPr lang="uk-UA" smtClean="0"/>
              <a:t>06.10.2020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84EE75-83A6-4011-A252-7F0DA6A63A1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0%BC'%D1%8F%D0%BD%D0%B5%D1%86%D1%8C-%D0%9F%D0%BE%D0%B4%D1%96%D0%BB%D1%8C%D1%81%D1%8C%D0%BA%D0%B8%D0%B9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hyperlink" Target="https://uk.wikipedia.org/wiki/%D0%A5%D0%BC%D0%B5%D0%BB%D1%8C%D0%BD%D0%B8%D1%86%D1%8C%D0%BA%D0%B0_%D0%BE%D0%B1%D0%BB%D0%B0%D1%81%D1%82%D1%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F%D1%80%D0%B0%D0%B2%D0%BE%D1%81%D0%BB%D0%B0%D0%B2'%D1%8F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9A%D0%B8%D1%97%D0%B2" TargetMode="External"/><Relationship Id="rId4" Type="http://schemas.openxmlformats.org/officeDocument/2006/relationships/hyperlink" Target="https://uk.wikipedia.org/wiki/%D0%9C%D0%BE%D0%BD%D0%B0%D1%81%D1%82%D0%B8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XVII_%D1%81%D1%82%D0%BE%D0%BB%D1%96%D1%82%D1%82%D1%8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hyperlink" Target="https://uk.wikipedia.org/wiki/XIX_%D1%81%D1%82%D0%BE%D0%BB%D1%96%D1%82%D1%82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XVIII_%D1%81%D1%82%D0%BE%D0%BB%D1%96%D1%82%D1%82%D1%8F" TargetMode="External"/><Relationship Id="rId3" Type="http://schemas.openxmlformats.org/officeDocument/2006/relationships/hyperlink" Target="https://uk.wikipedia.org/wiki/%D0%9F%D1%80%D0%B0%D0%B2%D0%BE%D1%81%D0%BB%D0%B0%D0%B2'%D1%8F" TargetMode="External"/><Relationship Id="rId7" Type="http://schemas.openxmlformats.org/officeDocument/2006/relationships/hyperlink" Target="https://uk.wikipedia.org/wiki/XI_%D1%81%D1%82%D0%BE%D0%BB%D1%96%D1%82%D1%82%D1%8F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9A%D0%B8%D1%97%D0%B2" TargetMode="External"/><Relationship Id="rId4" Type="http://schemas.openxmlformats.org/officeDocument/2006/relationships/hyperlink" Target="https://uk.wikipedia.org/wiki/%D0%A1%D0%BE%D0%B1%D0%BE%D1%80_(%D1%85%D1%80%D0%B0%D0%BC)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5%D0%B2%D0%B0%D1%81%D1%82%D0%BE%D0%BF%D0%BE%D0%BB%D1%8C" TargetMode="External"/><Relationship Id="rId3" Type="http://schemas.openxmlformats.org/officeDocument/2006/relationships/hyperlink" Target="https://uk.wikipedia.org/wiki/%D0%94%D0%B0%D0%B2%D0%BD%D1%8C%D0%BE%D0%B3%D1%80%D0%B5%D1%86%D1%8C%D0%BA%D0%B0_%D0%BC%D0%BE%D0%B2%D0%B0" TargetMode="External"/><Relationship Id="rId7" Type="http://schemas.openxmlformats.org/officeDocument/2006/relationships/hyperlink" Target="https://uk.wikipedia.org/wiki/%D0%9A%D1%80%D0%B8%D0%BC%D1%81%D1%8C%D0%BA%D0%B8%D0%B9_%D0%BF%D1%96%D0%B2%D0%BE%D1%81%D1%82%D1%80%D1%96%D0%B2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hyperlink" Target="https://uk.wikipedia.org/wiki/%D0%9C%D1%96%D1%81%D1%82%D0%BE-%D0%B4%D0%B5%D1%80%D0%B6%D0%B0%D0%B2%D0%B0" TargetMode="External"/><Relationship Id="rId5" Type="http://schemas.openxmlformats.org/officeDocument/2006/relationships/hyperlink" Target="https://uk.wikipedia.org/wiki/%D0%A5%D0%B5%D1%80%D1%81%D0%BE%D0%BD%D0%B5%D1%81_%D0%A2%D0%B0%D0%B2%D1%80%D1%96%D0%B9%D1%81%D1%8C%D0%BA%D0%B8%D0%B9#cite_note-2" TargetMode="External"/><Relationship Id="rId4" Type="http://schemas.openxmlformats.org/officeDocument/2006/relationships/hyperlink" Target="https://uk.wikipedia.org/wiki/%D0%A1%D0%B5%D1%80%D0%B5%D0%B4%D0%BD%D1%8C%D0%BE%D0%B2%D1%96%D1%87%D1%87%D1%8F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uk.wikipedia.org/wiki/%D0%A0%D1%83%D0%BC%D1%83%D0%BD%D1%81%D1%8C%D0%BA%D0%B0_%D0%BC%D0%BE%D0%B2%D0%B0" TargetMode="External"/><Relationship Id="rId7" Type="http://schemas.openxmlformats.org/officeDocument/2006/relationships/hyperlink" Target="https://uk.wikipedia.org/wiki/%D0%A5%D0%BE%D1%82%D0%B8%D0%BD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hyperlink" Target="https://uk.wikipedia.org/wiki/XVIII_%D1%81%D1%82%D0%BE%D0%BB%D1%96%D1%82%D1%82%D1%8F" TargetMode="External"/><Relationship Id="rId5" Type="http://schemas.openxmlformats.org/officeDocument/2006/relationships/hyperlink" Target="https://uk.wikipedia.org/wiki/XIII_%D1%81%D1%82%D0%BE%D0%BB%D1%96%D1%82%D1%82%D1%8F" TargetMode="External"/><Relationship Id="rId4" Type="http://schemas.openxmlformats.org/officeDocument/2006/relationships/hyperlink" Target="https://uk.wikipedia.org/wiki/%D0%A4%D0%BE%D1%80%D1%82%D0%B5%D1%86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D%D1%96%D0%BF%D1%80%D0%BE" TargetMode="Externa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s://uk.wikipedia.org/wiki/%D0%A1%D1%96%D0%BC_%D1%87%D1%83%D0%B4%D0%B5%D1%81_%D0%A3%D0%BA%D1%80%D0%B0%D1%97%D0%BD%D0%B8" TargetMode="External"/><Relationship Id="rId5" Type="http://schemas.openxmlformats.org/officeDocument/2006/relationships/hyperlink" Target="https://uk.wikipedia.org/wiki/%D0%94%D0%BD%D1%96%D0%BF%D1%80%D0%BE%D0%B2%D1%81%D1%8C%D0%BA%D0%B0_%D0%93%D0%95%D0%A1" TargetMode="External"/><Relationship Id="rId4" Type="http://schemas.openxmlformats.org/officeDocument/2006/relationships/hyperlink" Target="https://uk.wikipedia.org/wiki/%D0%97%D0%B0%D0%BF%D0%BE%D1%80%D1%96%D0%B6%D0%B6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Чудеса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2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6"/>
    </mc:Choice>
    <mc:Fallback xmlns="">
      <p:transition spd="slow" advTm="83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3068960"/>
            <a:ext cx="3124200" cy="2493640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>
                <a:solidFill>
                  <a:srgbClr val="222222"/>
                </a:solidFill>
                <a:latin typeface="Arial"/>
              </a:rPr>
              <a:t>Націона́льний істо́рико-архітекту́рний запові́дник «Кам'яне́ць»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(скорочено — </a:t>
            </a:r>
            <a:r>
              <a:rPr lang="vi-VN" b="1" dirty="0">
                <a:solidFill>
                  <a:srgbClr val="222222"/>
                </a:solidFill>
                <a:latin typeface="Arial"/>
              </a:rPr>
              <a:t>НІАЗ «Кам'яне́ць»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). Розташований в </a:t>
            </a:r>
            <a:r>
              <a:rPr lang="vi-VN" dirty="0">
                <a:solidFill>
                  <a:srgbClr val="0B0080"/>
                </a:solidFill>
                <a:latin typeface="Arial"/>
                <a:hlinkClick r:id="rId3" tooltip="Кам'янець-Подільський"/>
              </a:rPr>
              <a:t>Кам'янці-Подільському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</a:t>
            </a:r>
            <a:r>
              <a:rPr lang="vi-VN" u="sng" dirty="0">
                <a:solidFill>
                  <a:srgbClr val="FAA700"/>
                </a:solidFill>
                <a:latin typeface="Arial"/>
                <a:hlinkClick r:id="rId4"/>
              </a:rPr>
              <a:t>Хмельницькій області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62954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 заповідник «Кам'янець»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096344" cy="25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2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"/>
    </mc:Choice>
    <mc:Fallback xmlns="">
      <p:transition spd="slow" advTm="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b="1" dirty="0">
                <a:solidFill>
                  <a:srgbClr val="222222"/>
                </a:solidFill>
                <a:latin typeface="Arial"/>
              </a:rPr>
              <a:t>Ки́єво-Пече́рська ла́вра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— </a:t>
            </a:r>
            <a:r>
              <a:rPr lang="vi-VN" dirty="0">
                <a:solidFill>
                  <a:srgbClr val="0B0080"/>
                </a:solidFill>
                <a:latin typeface="Arial"/>
                <a:hlinkClick r:id="rId3" tooltip="Православ'я"/>
              </a:rPr>
              <a:t>православний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</a:t>
            </a:r>
            <a:r>
              <a:rPr lang="vi-VN" dirty="0">
                <a:solidFill>
                  <a:srgbClr val="0B0080"/>
                </a:solidFill>
                <a:latin typeface="Arial"/>
                <a:hlinkClick r:id="rId4" tooltip="Монастир"/>
              </a:rPr>
              <a:t>монастирський комплекс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в </a:t>
            </a:r>
            <a:r>
              <a:rPr lang="vi-VN" dirty="0">
                <a:solidFill>
                  <a:srgbClr val="0B0080"/>
                </a:solidFill>
                <a:latin typeface="Arial"/>
                <a:hlinkClick r:id="rId5" tooltip="Київ"/>
              </a:rPr>
              <a:t>Києві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, </a:t>
            </a:r>
            <a:r>
              <a:rPr lang="vi-VN" dirty="0">
                <a:solidFill>
                  <a:srgbClr val="0B0080"/>
                </a:solidFill>
                <a:latin typeface="Arial"/>
                <a:hlinkClick r:id="rId6" tooltip="Україна"/>
              </a:rPr>
              <a:t>Україна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. Один із найбільших християнських центрів-святинь країни. Визначна пам'ятка історії та архітектури.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534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Києво-Печерська лавра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952328" cy="225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7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"/>
    </mc:Choice>
    <mc:Fallback xmlns="">
      <p:transition spd="slow" advTm="4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/>
              </a:rPr>
              <a:t>Націона́льний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дендрологі́чний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парк «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Софі́ївка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»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шедевр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світового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садово-паркового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мистецтва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кінця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3" tooltip="XVII століття"/>
              </a:rPr>
              <a:t>XVII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— початку 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XIX століття"/>
              </a:rPr>
              <a:t>XIX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століть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,на думку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експертів,входить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до списку десяти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найкрасивіших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парків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Європи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парк «Софіївка»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708920"/>
            <a:ext cx="3279163" cy="22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7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/>
              </a:rPr>
              <a:t>Софіївський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собор 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Премудрості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Божої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 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Софія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Київська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або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b="1" dirty="0" err="1">
                <a:solidFill>
                  <a:srgbClr val="222222"/>
                </a:solidFill>
                <a:latin typeface="Arial"/>
              </a:rPr>
              <a:t>Софійський</a:t>
            </a:r>
            <a:r>
              <a:rPr lang="ru-RU" b="1" dirty="0">
                <a:solidFill>
                  <a:srgbClr val="222222"/>
                </a:solidFill>
                <a:latin typeface="Arial"/>
              </a:rPr>
              <a:t> собор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 —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3" tooltip="Православ'я"/>
              </a:rPr>
              <a:t>православний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4" tooltip="Собор (храм)"/>
              </a:rPr>
              <a:t>собор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у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центрі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5" tooltip="Київ"/>
              </a:rPr>
              <a:t>Києва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пам'ятка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0B0080"/>
                </a:solidFill>
                <a:latin typeface="Arial"/>
                <a:hlinkClick r:id="rId6" tooltip="Україна"/>
              </a:rPr>
              <a:t>української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архітектури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 та монументального 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живопису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hlinkClick r:id="rId7" tooltip="XI століття"/>
              </a:rPr>
              <a:t>XI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—</a:t>
            </a:r>
            <a:r>
              <a:rPr lang="ru-RU" dirty="0">
                <a:solidFill>
                  <a:srgbClr val="0B0080"/>
                </a:solidFill>
                <a:latin typeface="Arial"/>
                <a:hlinkClick r:id="rId8" tooltip="XVIII століття"/>
              </a:rPr>
              <a:t>XVIII</a:t>
            </a:r>
            <a:r>
              <a:rPr lang="ru-RU" dirty="0">
                <a:solidFill>
                  <a:srgbClr val="222222"/>
                </a:solidFill>
                <a:latin typeface="Arial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Arial"/>
              </a:rPr>
              <a:t>століть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Софійський собор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4" y="2708920"/>
            <a:ext cx="2978993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>
                <a:solidFill>
                  <a:srgbClr val="222222"/>
                </a:solidFill>
                <a:latin typeface="Arial"/>
              </a:rPr>
              <a:t>Херсоне́с Таврі́йський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(у перекладі з </a:t>
            </a:r>
            <a:r>
              <a:rPr lang="vi-VN" dirty="0">
                <a:solidFill>
                  <a:srgbClr val="0B0080"/>
                </a:solidFill>
                <a:latin typeface="Arial"/>
                <a:hlinkClick r:id="rId3" tooltip="Давньогрецька мова"/>
              </a:rPr>
              <a:t>дав.-гр.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</a:t>
            </a:r>
            <a:r>
              <a:rPr lang="el-GR" i="1" dirty="0">
                <a:solidFill>
                  <a:srgbClr val="222222"/>
                </a:solidFill>
                <a:latin typeface="new athena unicode"/>
              </a:rPr>
              <a:t>Χερσόνησος</a:t>
            </a:r>
            <a:r>
              <a:rPr lang="el-GR" dirty="0">
                <a:solidFill>
                  <a:srgbClr val="222222"/>
                </a:solidFill>
                <a:latin typeface="Arial"/>
              </a:rPr>
              <a:t> — </a:t>
            </a:r>
            <a:r>
              <a:rPr lang="el-GR" i="1" dirty="0">
                <a:solidFill>
                  <a:srgbClr val="222222"/>
                </a:solidFill>
                <a:latin typeface="Arial"/>
              </a:rPr>
              <a:t>ἡ χερσόνησος</a:t>
            </a:r>
            <a:r>
              <a:rPr lang="el-GR" dirty="0">
                <a:solidFill>
                  <a:srgbClr val="222222"/>
                </a:solidFill>
                <a:latin typeface="Arial"/>
              </a:rPr>
              <a:t> (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ге¯ херсо́не¯сос) означає «півострів», за </a:t>
            </a:r>
            <a:r>
              <a:rPr lang="vi-VN" dirty="0">
                <a:solidFill>
                  <a:srgbClr val="0B0080"/>
                </a:solidFill>
                <a:latin typeface="Arial"/>
                <a:hlinkClick r:id="rId4" tooltip="Середньовіччя"/>
              </a:rPr>
              <a:t>середньовіччя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— Херсон, у давньоруських джерелах — Корсунь</a:t>
            </a:r>
            <a:r>
              <a:rPr lang="vi-VN" baseline="30000" dirty="0">
                <a:solidFill>
                  <a:srgbClr val="0B0080"/>
                </a:solidFill>
                <a:latin typeface="Arial"/>
                <a:hlinkClick r:id="rId5"/>
              </a:rPr>
              <a:t>[2]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) — старогрецьке </a:t>
            </a:r>
            <a:r>
              <a:rPr lang="vi-VN" dirty="0">
                <a:solidFill>
                  <a:srgbClr val="0B0080"/>
                </a:solidFill>
                <a:latin typeface="Arial"/>
                <a:hlinkClick r:id="rId6" tooltip="Місто-держава"/>
              </a:rPr>
              <a:t>місто-держава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в південно-західній частині </a:t>
            </a:r>
            <a:r>
              <a:rPr lang="vi-VN" dirty="0">
                <a:solidFill>
                  <a:srgbClr val="0B0080"/>
                </a:solidFill>
                <a:latin typeface="Arial"/>
                <a:hlinkClick r:id="rId7" tooltip="Кримський півострів"/>
              </a:rPr>
              <a:t>Криму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(у межах </a:t>
            </a:r>
            <a:r>
              <a:rPr lang="vi-VN" dirty="0">
                <a:solidFill>
                  <a:srgbClr val="0B0080"/>
                </a:solidFill>
                <a:latin typeface="Arial"/>
                <a:hlinkClick r:id="rId8" tooltip="Севастополь"/>
              </a:rPr>
              <a:t>Севастополя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Херсонес Таврійський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2924944"/>
            <a:ext cx="3183916" cy="180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"/>
    </mc:Choice>
    <mc:Fallback xmlns="">
      <p:transition spd="slow" advTm="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indent="0" algn="ctr" fontAlgn="t">
              <a:buNone/>
            </a:pPr>
            <a:endParaRPr lang="uk-UA" dirty="0"/>
          </a:p>
          <a:p>
            <a:pPr indent="0" algn="ctr" fontAlgn="t">
              <a:buNone/>
            </a:pPr>
            <a:endParaRPr lang="uk-UA" dirty="0">
              <a:solidFill>
                <a:srgbClr val="222222"/>
              </a:solidFill>
              <a:latin typeface="Arial"/>
            </a:endParaRPr>
          </a:p>
          <a:p>
            <a:r>
              <a:rPr lang="uk-UA" b="1" dirty="0">
                <a:solidFill>
                  <a:srgbClr val="222222"/>
                </a:solidFill>
                <a:latin typeface="Arial"/>
              </a:rPr>
              <a:t>Хотинська фортеця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 (</a:t>
            </a:r>
            <a:r>
              <a:rPr lang="uk-UA" dirty="0" err="1">
                <a:solidFill>
                  <a:srgbClr val="0B0080"/>
                </a:solidFill>
                <a:latin typeface="Arial"/>
                <a:hlinkClick r:id="rId3" tooltip="Румунська мова"/>
              </a:rPr>
              <a:t>рум</a:t>
            </a:r>
            <a:r>
              <a:rPr lang="uk-UA" dirty="0">
                <a:solidFill>
                  <a:srgbClr val="0B0080"/>
                </a:solidFill>
                <a:latin typeface="Arial"/>
                <a:hlinkClick r:id="rId3" tooltip="Румунська мова"/>
              </a:rPr>
              <a:t>.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 </a:t>
            </a:r>
            <a:r>
              <a:rPr lang="en-US" i="1" dirty="0" err="1">
                <a:solidFill>
                  <a:srgbClr val="222222"/>
                </a:solidFill>
                <a:latin typeface="Arial"/>
              </a:rPr>
              <a:t>Cetatea</a:t>
            </a:r>
            <a:r>
              <a:rPr lang="en-US" i="1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Arial"/>
              </a:rPr>
              <a:t>Hotinului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) — </a:t>
            </a:r>
            <a:r>
              <a:rPr lang="uk-UA" dirty="0">
                <a:solidFill>
                  <a:srgbClr val="0B0080"/>
                </a:solidFill>
                <a:latin typeface="Arial"/>
                <a:hlinkClick r:id="rId4" tooltip="Фортеця"/>
              </a:rPr>
              <a:t>фортеця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 </a:t>
            </a:r>
            <a:r>
              <a:rPr lang="en-US" dirty="0">
                <a:solidFill>
                  <a:srgbClr val="0B0080"/>
                </a:solidFill>
                <a:latin typeface="Arial"/>
                <a:hlinkClick r:id="rId5" tooltip="XIII століття"/>
              </a:rPr>
              <a:t>XIII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–</a:t>
            </a:r>
            <a:r>
              <a:rPr lang="en-US" dirty="0">
                <a:solidFill>
                  <a:srgbClr val="0B0080"/>
                </a:solidFill>
                <a:latin typeface="Arial"/>
                <a:hlinkClick r:id="rId6" tooltip="XVIII століття"/>
              </a:rPr>
              <a:t>XVIII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 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століть у місті </a:t>
            </a:r>
            <a:r>
              <a:rPr lang="uk-UA" dirty="0">
                <a:solidFill>
                  <a:srgbClr val="0B0080"/>
                </a:solidFill>
                <a:latin typeface="Arial"/>
                <a:hlinkClick r:id="rId7" tooltip="Хотин"/>
              </a:rPr>
              <a:t>Хотині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 на Дністрі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Хотинська фортеця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794504"/>
            <a:ext cx="3246834" cy="215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48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"/>
    </mc:Choice>
    <mc:Fallback xmlns="">
      <p:transition spd="slow" advTm="3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b="1" dirty="0">
                <a:solidFill>
                  <a:srgbClr val="222222"/>
                </a:solidFill>
                <a:latin typeface="Arial"/>
              </a:rPr>
              <a:t>Хо́ртиця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 — найбільший острів на </a:t>
            </a:r>
            <a:r>
              <a:rPr lang="vi-VN" dirty="0">
                <a:solidFill>
                  <a:srgbClr val="0B0080"/>
                </a:solidFill>
                <a:latin typeface="Arial"/>
                <a:hlinkClick r:id="rId3" tooltip="Дніпро"/>
              </a:rPr>
              <a:t>Дніпрі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, розташований у районі міста </a:t>
            </a:r>
            <a:r>
              <a:rPr lang="vi-VN" dirty="0">
                <a:solidFill>
                  <a:srgbClr val="0B0080"/>
                </a:solidFill>
                <a:latin typeface="Arial"/>
                <a:hlinkClick r:id="rId4" tooltip="Запоріжжя"/>
              </a:rPr>
              <a:t>Запоріжжя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, нижче </a:t>
            </a:r>
            <a:r>
              <a:rPr lang="vi-VN" dirty="0">
                <a:solidFill>
                  <a:srgbClr val="0B0080"/>
                </a:solidFill>
                <a:latin typeface="Arial"/>
                <a:hlinkClick r:id="rId5" tooltip="Дніпровська ГЕС"/>
              </a:rPr>
              <a:t>Дніпровської ГЕС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. Унікальний природний та історичний комплекс. Хортиця є одним із </a:t>
            </a:r>
            <a:r>
              <a:rPr lang="vi-VN" dirty="0">
                <a:solidFill>
                  <a:srgbClr val="0B0080"/>
                </a:solidFill>
                <a:latin typeface="Arial"/>
                <a:hlinkClick r:id="rId6" tooltip="Сім чудес України"/>
              </a:rPr>
              <a:t>Семи чудес України</a:t>
            </a:r>
            <a:r>
              <a:rPr lang="vi-VN" dirty="0">
                <a:solidFill>
                  <a:srgbClr val="222222"/>
                </a:solidFill>
                <a:latin typeface="Arial"/>
              </a:rPr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0534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Linux Libertine"/>
              </a:rPr>
              <a:t>Хортиця</a:t>
            </a:r>
            <a:br>
              <a:rPr lang="uk-UA" dirty="0">
                <a:solidFill>
                  <a:srgbClr val="000000"/>
                </a:solidFill>
                <a:latin typeface="Linux Libertine"/>
              </a:rPr>
            </a:b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6705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24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6"/>
    </mc:Choice>
    <mc:Fallback xmlns="">
      <p:transition spd="slow" advTm="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858243" cy="21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124200" cy="237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5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8"/>
    </mc:Choice>
    <mc:Fallback xmlns="">
      <p:transition spd="slow" advTm="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</TotalTime>
  <Words>42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Чудеса України</vt:lpstr>
      <vt:lpstr> заповідник «Кам'янець» </vt:lpstr>
      <vt:lpstr>Києво-Печерська лавра </vt:lpstr>
      <vt:lpstr>парк «Софіївка» </vt:lpstr>
      <vt:lpstr>Софійський собор </vt:lpstr>
      <vt:lpstr>Херсонес Таврійський </vt:lpstr>
      <vt:lpstr>Хотинська фортеця </vt:lpstr>
      <vt:lpstr>Хортиця </vt:lpstr>
      <vt:lpstr>Дякую За Увагу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України</dc:title>
  <dc:creator>Учні 2-4</dc:creator>
  <cp:lastModifiedBy>Windows User</cp:lastModifiedBy>
  <cp:revision>4</cp:revision>
  <dcterms:created xsi:type="dcterms:W3CDTF">2019-01-31T14:09:05Z</dcterms:created>
  <dcterms:modified xsi:type="dcterms:W3CDTF">2020-10-06T12:45:45Z</dcterms:modified>
</cp:coreProperties>
</file>