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3" r:id="rId4"/>
    <p:sldId id="345" r:id="rId5"/>
    <p:sldId id="257" r:id="rId6"/>
    <p:sldId id="341" r:id="rId7"/>
    <p:sldId id="309" r:id="rId8"/>
    <p:sldId id="308" r:id="rId9"/>
    <p:sldId id="340" r:id="rId10"/>
    <p:sldId id="343" r:id="rId11"/>
    <p:sldId id="310" r:id="rId12"/>
    <p:sldId id="292" r:id="rId13"/>
    <p:sldId id="298" r:id="rId14"/>
    <p:sldId id="323" r:id="rId15"/>
    <p:sldId id="322" r:id="rId16"/>
    <p:sldId id="282" r:id="rId17"/>
    <p:sldId id="331" r:id="rId18"/>
    <p:sldId id="34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6" d="100"/>
          <a:sy n="86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9C5E-8D9A-4A9C-AF49-0C0F69BEE9BD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9015-CE9E-42C2-933E-3BDA6CD7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9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0.sldx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gi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7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hyperlink" Target="mailto:melnyk_olha@szosh14.kr.ua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package" Target="../embeddings/______Microsoft_PowerPoint1.sldx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package" Target="../embeddings/______Microsoft_PowerPoint2.sldx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2.emf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7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8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gi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09919"/>
              </p:ext>
            </p:extLst>
          </p:nvPr>
        </p:nvGraphicFramePr>
        <p:xfrm>
          <a:off x="-20859" y="0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859" y="0"/>
                        <a:ext cx="9144000" cy="6872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835696" y="2348880"/>
            <a:ext cx="7452320" cy="435034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000" b="1" dirty="0" smtClean="0"/>
              <a:t>21</a:t>
            </a:r>
            <a:r>
              <a:rPr lang="uk-UA" sz="2000" b="1" dirty="0" smtClean="0"/>
              <a:t>.01.2021р</a:t>
            </a:r>
            <a:r>
              <a:rPr lang="uk-UA" sz="2000" b="1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b="1" dirty="0"/>
              <a:t>Тема:</a:t>
            </a:r>
            <a:r>
              <a:rPr lang="uk-UA" sz="2000" dirty="0"/>
              <a:t> </a:t>
            </a:r>
            <a:r>
              <a:rPr lang="uk-UA" sz="2000" b="1" dirty="0" smtClean="0"/>
              <a:t>Візуалізація запитань </a:t>
            </a:r>
            <a:br>
              <a:rPr lang="uk-UA" sz="2000" b="1" dirty="0" smtClean="0"/>
            </a:br>
            <a:r>
              <a:rPr lang="uk-UA" sz="2000" b="1" dirty="0" smtClean="0"/>
              <a:t>засобами інформаційно-комунікативних</a:t>
            </a:r>
            <a:br>
              <a:rPr lang="uk-UA" sz="2000" b="1" dirty="0" smtClean="0"/>
            </a:br>
            <a:r>
              <a:rPr lang="uk-UA" sz="2000" b="1" dirty="0" smtClean="0"/>
              <a:t> технологій.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b="1" u="sng" dirty="0"/>
              <a:t>Практична частина</a:t>
            </a:r>
            <a:r>
              <a:rPr lang="uk-UA" sz="2000" b="1" dirty="0"/>
              <a:t>.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/>
              <a:t>Індивідуальне завдання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b="1" dirty="0"/>
              <a:t> </a:t>
            </a:r>
            <a:r>
              <a:rPr lang="ru-RU" sz="2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ВІКТОРИНА</a:t>
            </a:r>
            <a:r>
              <a:rPr lang="ru-RU" sz="20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Сторінками</a:t>
            </a:r>
            <a:r>
              <a:rPr lang="ru-RU" sz="2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2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українських</a:t>
            </a:r>
            <a:r>
              <a:rPr lang="ru-RU" sz="2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народних</a:t>
            </a:r>
            <a:r>
              <a:rPr lang="ru-RU" sz="2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2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казок</a:t>
            </a:r>
            <a:endParaRPr lang="ru-RU" sz="20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196171"/>
            <a:ext cx="63367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Сидить дівчина в корзині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 ведмежій дужій спині.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 чому ж вона сховалась,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До ведмедя не призналась?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0"/>
            <a:ext cx="4152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якої казки?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03848" y="3645024"/>
            <a:ext cx="5709320" cy="321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Вигнав дід козу із хати,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 й пішла вона блукати.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зайця хатку відібрала.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Всі козу ту виганяли.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Рак козуню ущипнув,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Зайцю хатку повернув.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 l="14359" r="17517"/>
          <a:stretch>
            <a:fillRect/>
          </a:stretch>
        </p:blipFill>
        <p:spPr bwMode="auto">
          <a:xfrm flipH="1">
            <a:off x="179512" y="3284984"/>
            <a:ext cx="252028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05111" y="116632"/>
            <a:ext cx="415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якої казки?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6192688" cy="3600400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/>
              <a:t>Знайшов півник колосок,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Змолов борошна мішок.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Спік негайно у печі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Пиріжки та калачі.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Мишенят не пригощав,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Бо жоден з них не помагав.</a:t>
            </a:r>
            <a:r>
              <a:rPr lang="uk-UA" sz="2800" i="1" dirty="0" smtClean="0"/>
              <a:t> </a:t>
            </a:r>
            <a:endParaRPr lang="ru-RU" sz="2800" dirty="0"/>
          </a:p>
        </p:txBody>
      </p:sp>
      <p:pic>
        <p:nvPicPr>
          <p:cNvPr id="9" name="Рисунок 8" descr="http://img-kiev.fotki.yandex.ru/get/4403/valenta-mog.129/0_6d432_d403158a_ori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9144000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63c43_87c14d9b_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21696"/>
            <a:ext cx="2915816" cy="2736304"/>
          </a:xfrm>
          <a:prstGeom prst="rect">
            <a:avLst/>
          </a:prstGeom>
          <a:noFill/>
        </p:spPr>
      </p:pic>
      <p:pic>
        <p:nvPicPr>
          <p:cNvPr id="12" name="Рисунок 11" descr="0_63c42_d30df221_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060848"/>
            <a:ext cx="219573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0"/>
            <a:ext cx="730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Відгадайте назву казки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0872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- Складіть великі букви слів, написаних на листочку і прочитайте справа наліво. </a:t>
            </a:r>
            <a:endParaRPr lang="ru-RU" sz="2800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331640" y="2060848"/>
            <a:ext cx="1224136" cy="64807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Оля</a:t>
            </a:r>
            <a:endParaRPr 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0" y="2060848"/>
            <a:ext cx="1224136" cy="64807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Катя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2627784" y="2060848"/>
            <a:ext cx="1224136" cy="64807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Борис</a:t>
            </a:r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3923928" y="2060848"/>
            <a:ext cx="1224136" cy="64807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Олег</a:t>
            </a:r>
            <a:endParaRPr lang="ru-RU" dirty="0"/>
          </a:p>
        </p:txBody>
      </p:sp>
      <p:sp>
        <p:nvSpPr>
          <p:cNvPr id="14" name="Загнутый угол 13"/>
          <p:cNvSpPr/>
          <p:nvPr/>
        </p:nvSpPr>
        <p:spPr>
          <a:xfrm>
            <a:off x="5220072" y="2060848"/>
            <a:ext cx="1224136" cy="64807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Ліда</a:t>
            </a:r>
            <a:endParaRPr lang="ru-RU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6516216" y="2060848"/>
            <a:ext cx="1224136" cy="64807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Олена</a:t>
            </a:r>
            <a:endParaRPr lang="ru-RU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7812360" y="2060848"/>
            <a:ext cx="1224136" cy="64807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Костя</a:t>
            </a:r>
            <a:endParaRPr lang="ru-RU" dirty="0"/>
          </a:p>
        </p:txBody>
      </p:sp>
      <p:sp>
        <p:nvSpPr>
          <p:cNvPr id="17" name="Загнутый угол 16"/>
          <p:cNvSpPr/>
          <p:nvPr/>
        </p:nvSpPr>
        <p:spPr>
          <a:xfrm>
            <a:off x="611560" y="3789040"/>
            <a:ext cx="1224136" cy="64807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Андрій</a:t>
            </a:r>
            <a:endParaRPr lang="ru-RU" dirty="0"/>
          </a:p>
        </p:txBody>
      </p:sp>
      <p:sp>
        <p:nvSpPr>
          <p:cNvPr id="18" name="Загнутый угол 17"/>
          <p:cNvSpPr/>
          <p:nvPr/>
        </p:nvSpPr>
        <p:spPr>
          <a:xfrm>
            <a:off x="2267744" y="3789040"/>
            <a:ext cx="1224136" cy="64807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Кирило</a:t>
            </a:r>
            <a:endParaRPr lang="ru-RU" dirty="0"/>
          </a:p>
        </p:txBody>
      </p:sp>
      <p:sp>
        <p:nvSpPr>
          <p:cNvPr id="19" name="Загнутый угол 18"/>
          <p:cNvSpPr/>
          <p:nvPr/>
        </p:nvSpPr>
        <p:spPr>
          <a:xfrm>
            <a:off x="3995936" y="3789040"/>
            <a:ext cx="1224136" cy="64807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Петро</a:t>
            </a:r>
            <a:endParaRPr lang="ru-RU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5652120" y="3789040"/>
            <a:ext cx="1224136" cy="64807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Ірина</a:t>
            </a:r>
            <a:endParaRPr lang="ru-RU" dirty="0"/>
          </a:p>
        </p:txBody>
      </p:sp>
      <p:sp>
        <p:nvSpPr>
          <p:cNvPr id="21" name="Загнутый угол 20"/>
          <p:cNvSpPr/>
          <p:nvPr/>
        </p:nvSpPr>
        <p:spPr>
          <a:xfrm>
            <a:off x="7236296" y="3789040"/>
            <a:ext cx="1224136" cy="64807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Руслан</a:t>
            </a:r>
            <a:endParaRPr lang="ru-RU" dirty="0"/>
          </a:p>
        </p:txBody>
      </p:sp>
      <p:sp>
        <p:nvSpPr>
          <p:cNvPr id="22" name="Загнутый угол 21"/>
          <p:cNvSpPr/>
          <p:nvPr/>
        </p:nvSpPr>
        <p:spPr>
          <a:xfrm>
            <a:off x="179512" y="5445224"/>
            <a:ext cx="1224136" cy="648072"/>
          </a:xfrm>
          <a:prstGeom prst="foldedCorne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Валентина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1691680" y="5445224"/>
            <a:ext cx="1224136" cy="648072"/>
          </a:xfrm>
          <a:prstGeom prst="foldedCorne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Ельза</a:t>
            </a:r>
            <a:endParaRPr lang="ru-RU" dirty="0"/>
          </a:p>
        </p:txBody>
      </p:sp>
      <p:sp>
        <p:nvSpPr>
          <p:cNvPr id="24" name="Загнутый угол 23"/>
          <p:cNvSpPr/>
          <p:nvPr/>
        </p:nvSpPr>
        <p:spPr>
          <a:xfrm>
            <a:off x="3203848" y="5445224"/>
            <a:ext cx="1224136" cy="648072"/>
          </a:xfrm>
          <a:prstGeom prst="foldedCorne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Люба</a:t>
            </a:r>
            <a:endParaRPr lang="ru-RU" dirty="0"/>
          </a:p>
        </p:txBody>
      </p:sp>
      <p:sp>
        <p:nvSpPr>
          <p:cNvPr id="25" name="Загнутый угол 24"/>
          <p:cNvSpPr/>
          <p:nvPr/>
        </p:nvSpPr>
        <p:spPr>
          <a:xfrm>
            <a:off x="4716016" y="5445224"/>
            <a:ext cx="1224136" cy="648072"/>
          </a:xfrm>
          <a:prstGeom prst="foldedCorne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Раїса</a:t>
            </a:r>
            <a:endParaRPr lang="ru-RU" dirty="0"/>
          </a:p>
        </p:txBody>
      </p:sp>
      <p:sp>
        <p:nvSpPr>
          <p:cNvPr id="26" name="Загнутый угол 25"/>
          <p:cNvSpPr/>
          <p:nvPr/>
        </p:nvSpPr>
        <p:spPr>
          <a:xfrm>
            <a:off x="6300192" y="5445224"/>
            <a:ext cx="1224136" cy="648072"/>
          </a:xfrm>
          <a:prstGeom prst="foldedCorne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Анна</a:t>
            </a:r>
            <a:endParaRPr lang="ru-RU" dirty="0"/>
          </a:p>
        </p:txBody>
      </p:sp>
      <p:sp>
        <p:nvSpPr>
          <p:cNvPr id="27" name="Загнутый угол 26"/>
          <p:cNvSpPr/>
          <p:nvPr/>
        </p:nvSpPr>
        <p:spPr>
          <a:xfrm>
            <a:off x="7740352" y="5445224"/>
            <a:ext cx="1224136" cy="648072"/>
          </a:xfrm>
          <a:prstGeom prst="foldedCorne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Цезар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яких казок ці рядки: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rmAutofit lnSpcReduction="10000"/>
          </a:bodyPr>
          <a:lstStyle/>
          <a:p>
            <a:pPr lvl="1"/>
            <a:r>
              <a:rPr lang="uk-UA" i="1" dirty="0"/>
              <a:t>“... Гуси-гуси, лебедята, візьміть мене </a:t>
            </a:r>
            <a:r>
              <a:rPr lang="uk-UA" i="1" dirty="0" smtClean="0"/>
              <a:t>на </a:t>
            </a:r>
            <a:r>
              <a:rPr lang="uk-UA" i="1" dirty="0" err="1" smtClean="0"/>
              <a:t>крилята</a:t>
            </a:r>
            <a:r>
              <a:rPr lang="uk-UA" i="1" dirty="0" err="1"/>
              <a:t>...”</a:t>
            </a:r>
            <a:r>
              <a:rPr lang="uk-UA" i="1" dirty="0"/>
              <a:t>;</a:t>
            </a:r>
            <a:endParaRPr lang="ru-RU" sz="1600" i="1" dirty="0"/>
          </a:p>
          <a:p>
            <a:pPr lvl="1"/>
            <a:r>
              <a:rPr lang="uk-UA" i="1" dirty="0" err="1"/>
              <a:t>“...Несе</a:t>
            </a:r>
            <a:r>
              <a:rPr lang="uk-UA" i="1" dirty="0"/>
              <a:t> мене Лиска по каменю-мосту, на своєму </a:t>
            </a:r>
            <a:r>
              <a:rPr lang="uk-UA" i="1" dirty="0" err="1"/>
              <a:t>хвосту...”</a:t>
            </a:r>
            <a:r>
              <a:rPr lang="uk-UA" i="1" dirty="0"/>
              <a:t>;</a:t>
            </a:r>
            <a:endParaRPr lang="ru-RU" sz="1600" i="1" dirty="0"/>
          </a:p>
          <a:p>
            <a:pPr lvl="1"/>
            <a:r>
              <a:rPr lang="uk-UA" i="1" dirty="0" err="1"/>
              <a:t>“...От</a:t>
            </a:r>
            <a:r>
              <a:rPr lang="uk-UA" i="1" dirty="0"/>
              <a:t>, вражого батька син, все йому мало! Він і нас </a:t>
            </a:r>
            <a:r>
              <a:rPr lang="uk-UA" i="1" dirty="0" err="1"/>
              <a:t>поїсть...”</a:t>
            </a:r>
            <a:r>
              <a:rPr lang="uk-UA" i="1" dirty="0"/>
              <a:t>;</a:t>
            </a:r>
            <a:endParaRPr lang="ru-RU" sz="1600" i="1" dirty="0"/>
          </a:p>
          <a:p>
            <a:pPr lvl="1"/>
            <a:r>
              <a:rPr lang="uk-UA" i="1" dirty="0" err="1"/>
              <a:t>“...Нема</a:t>
            </a:r>
            <a:r>
              <a:rPr lang="uk-UA" i="1" dirty="0"/>
              <a:t> за що таких ледарів пирогами </a:t>
            </a:r>
            <a:r>
              <a:rPr lang="uk-UA" i="1" dirty="0" err="1"/>
              <a:t>пригощати...”</a:t>
            </a:r>
            <a:r>
              <a:rPr lang="uk-UA" i="1" dirty="0"/>
              <a:t>;</a:t>
            </a:r>
            <a:endParaRPr lang="ru-RU" sz="1600" i="1" dirty="0"/>
          </a:p>
          <a:p>
            <a:pPr lvl="1"/>
            <a:r>
              <a:rPr lang="uk-UA" i="1" dirty="0" err="1"/>
              <a:t>“...Зайчик</a:t>
            </a:r>
            <a:r>
              <a:rPr lang="uk-UA" i="1" dirty="0"/>
              <a:t> понаносив стьожок, сережок, намиста доброго. І дід радий, і баба </a:t>
            </a:r>
            <a:r>
              <a:rPr lang="uk-UA" i="1" dirty="0" err="1"/>
              <a:t>рада...”</a:t>
            </a:r>
            <a:r>
              <a:rPr lang="uk-UA" i="1" dirty="0"/>
              <a:t>;</a:t>
            </a:r>
            <a:endParaRPr lang="ru-RU" sz="1600" i="1" dirty="0"/>
          </a:p>
          <a:p>
            <a:pPr lvl="1"/>
            <a:r>
              <a:rPr lang="uk-UA" i="1" dirty="0" err="1"/>
              <a:t>“...Наварила</a:t>
            </a:r>
            <a:r>
              <a:rPr lang="uk-UA" i="1" dirty="0"/>
              <a:t> ріденької кашки, розмазала по </a:t>
            </a:r>
            <a:r>
              <a:rPr lang="uk-UA" i="1" dirty="0" err="1"/>
              <a:t>тарілці</a:t>
            </a:r>
            <a:r>
              <a:rPr lang="uk-UA" i="1" dirty="0" err="1" smtClean="0"/>
              <a:t>...”</a:t>
            </a:r>
            <a:r>
              <a:rPr lang="uk-UA" i="1" dirty="0" smtClean="0"/>
              <a:t>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* А Маруся </a:t>
            </a:r>
            <a:r>
              <a:rPr lang="ru-RU" dirty="0" err="1" smtClean="0"/>
              <a:t>каже</a:t>
            </a:r>
            <a:r>
              <a:rPr lang="ru-RU" dirty="0" smtClean="0"/>
              <a:t>: «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лоша</a:t>
            </a:r>
            <a:r>
              <a:rPr lang="ru-RU" dirty="0" smtClean="0"/>
              <a:t> </a:t>
            </a:r>
            <a:r>
              <a:rPr lang="ru-RU" dirty="0" err="1" smtClean="0"/>
              <a:t>прив'яжіть</a:t>
            </a:r>
            <a:r>
              <a:rPr lang="ru-RU" dirty="0" smtClean="0"/>
              <a:t>, а _______ </a:t>
            </a:r>
            <a:r>
              <a:rPr lang="ru-RU" dirty="0" err="1" smtClean="0"/>
              <a:t>повипрягайте</a:t>
            </a:r>
            <a:r>
              <a:rPr lang="ru-RU" dirty="0" smtClean="0"/>
              <a:t> та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пустіть</a:t>
            </a:r>
            <a:r>
              <a:rPr lang="ru-RU" dirty="0" smtClean="0"/>
              <a:t> —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побіжить</a:t>
            </a:r>
            <a:r>
              <a:rPr lang="ru-RU" dirty="0" smtClean="0"/>
              <a:t> до </a:t>
            </a:r>
            <a:r>
              <a:rPr lang="ru-RU" dirty="0" err="1" smtClean="0"/>
              <a:t>лошати</a:t>
            </a:r>
            <a:r>
              <a:rPr lang="ru-RU" dirty="0" smtClean="0"/>
              <a:t>, то та </a:t>
            </a:r>
            <a:r>
              <a:rPr lang="ru-RU" dirty="0" err="1" smtClean="0"/>
              <a:t>й</a:t>
            </a:r>
            <a:r>
              <a:rPr lang="ru-RU" dirty="0" smtClean="0"/>
              <a:t> привела.»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</a:t>
            </a:r>
            <a:r>
              <a:rPr lang="ru-RU" dirty="0" err="1" smtClean="0"/>
              <a:t>Каже</a:t>
            </a:r>
            <a:r>
              <a:rPr lang="ru-RU" dirty="0" smtClean="0"/>
              <a:t> </a:t>
            </a:r>
            <a:r>
              <a:rPr lang="ru-RU" dirty="0" err="1" smtClean="0"/>
              <a:t>дід</a:t>
            </a:r>
            <a:r>
              <a:rPr lang="ru-RU" dirty="0" smtClean="0"/>
              <a:t>: «Як </a:t>
            </a:r>
            <a:r>
              <a:rPr lang="ru-RU" dirty="0" err="1" smtClean="0"/>
              <a:t>хазяїн</a:t>
            </a:r>
            <a:r>
              <a:rPr lang="ru-RU" dirty="0" smtClean="0"/>
              <a:t> сам </a:t>
            </a:r>
            <a:r>
              <a:rPr lang="ru-RU" dirty="0" err="1" smtClean="0"/>
              <a:t>візьме</a:t>
            </a:r>
            <a:r>
              <a:rPr lang="ru-RU" dirty="0" smtClean="0"/>
              <a:t> та ___</a:t>
            </a:r>
            <a:r>
              <a:rPr lang="en-US" dirty="0" smtClean="0"/>
              <a:t>_______</a:t>
            </a:r>
            <a:r>
              <a:rPr lang="ru-RU" dirty="0" smtClean="0"/>
              <a:t> свою хату, та все </a:t>
            </a:r>
            <a:r>
              <a:rPr lang="ru-RU" dirty="0" err="1" smtClean="0"/>
              <a:t>його</a:t>
            </a:r>
            <a:r>
              <a:rPr lang="ru-RU" dirty="0" smtClean="0"/>
              <a:t> добро </a:t>
            </a:r>
            <a:r>
              <a:rPr lang="ru-RU" dirty="0" err="1" smtClean="0"/>
              <a:t>згорить</a:t>
            </a:r>
            <a:r>
              <a:rPr lang="ru-RU" dirty="0" smtClean="0"/>
              <a:t>, треба </a:t>
            </a:r>
            <a:r>
              <a:rPr lang="ru-RU" dirty="0" err="1" smtClean="0"/>
              <a:t>взяти</a:t>
            </a:r>
            <a:r>
              <a:rPr lang="ru-RU" dirty="0" smtClean="0"/>
              <a:t> того ____</a:t>
            </a:r>
            <a:r>
              <a:rPr lang="en-US" dirty="0" smtClean="0"/>
              <a:t>___</a:t>
            </a:r>
            <a:r>
              <a:rPr lang="ru-RU" dirty="0" smtClean="0"/>
              <a:t> та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затоптати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рану, то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загоїться</a:t>
            </a:r>
            <a:r>
              <a:rPr lang="ru-RU" dirty="0" smtClean="0"/>
              <a:t>. Та </a:t>
            </a:r>
            <a:r>
              <a:rPr lang="ru-RU" dirty="0" err="1" smtClean="0"/>
              <a:t>хіба</a:t>
            </a:r>
            <a:r>
              <a:rPr lang="ru-RU" dirty="0" smtClean="0"/>
              <a:t> ж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на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те </a:t>
            </a:r>
            <a:r>
              <a:rPr lang="ru-RU" dirty="0" err="1" smtClean="0"/>
              <a:t>зробив</a:t>
            </a:r>
            <a:r>
              <a:rPr lang="ru-RU" dirty="0" smtClean="0"/>
              <a:t>?» </a:t>
            </a:r>
            <a:br>
              <a:rPr lang="ru-RU" dirty="0" smtClean="0"/>
            </a:br>
            <a:r>
              <a:rPr lang="ru-RU" dirty="0" smtClean="0"/>
              <a:t>* «Ну </a:t>
            </a:r>
            <a:r>
              <a:rPr lang="ru-RU" dirty="0" err="1" smtClean="0"/>
              <a:t>що</a:t>
            </a:r>
            <a:r>
              <a:rPr lang="ru-RU" dirty="0" smtClean="0"/>
              <a:t>, дядьку: </a:t>
            </a:r>
            <a:r>
              <a:rPr lang="ru-RU" dirty="0" err="1" smtClean="0"/>
              <a:t>ти</a:t>
            </a:r>
            <a:r>
              <a:rPr lang="ru-RU" dirty="0" smtClean="0"/>
              <a:t> казав, </a:t>
            </a:r>
            <a:r>
              <a:rPr lang="ru-RU" dirty="0" err="1" smtClean="0"/>
              <a:t>що</a:t>
            </a:r>
            <a:r>
              <a:rPr lang="ru-RU" dirty="0" smtClean="0"/>
              <a:t> кривдою </a:t>
            </a:r>
            <a:r>
              <a:rPr lang="ru-RU" dirty="0" err="1" smtClean="0"/>
              <a:t>лучче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правдою: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!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___</a:t>
            </a:r>
            <a:r>
              <a:rPr lang="en-US" dirty="0" smtClean="0"/>
              <a:t>_____</a:t>
            </a:r>
            <a:r>
              <a:rPr lang="ru-RU" dirty="0" smtClean="0"/>
              <a:t>, а я король — правда кривду _______</a:t>
            </a:r>
            <a:r>
              <a:rPr lang="en-US" dirty="0" smtClean="0"/>
              <a:t>____</a:t>
            </a:r>
            <a:r>
              <a:rPr lang="ru-RU" dirty="0" smtClean="0"/>
              <a:t>!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64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Острів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порятунку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1844824"/>
            <a:ext cx="14384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/>
              <a:t>матерів</a:t>
            </a:r>
            <a:endParaRPr lang="ru-RU" sz="3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924944"/>
            <a:ext cx="18069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/>
              <a:t>підпалить</a:t>
            </a:r>
            <a:endParaRPr lang="ru-RU" sz="3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645024"/>
            <a:ext cx="13436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/>
              <a:t>попелу</a:t>
            </a:r>
            <a:endParaRPr lang="ru-RU" sz="3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5157192"/>
            <a:ext cx="13179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/>
              <a:t>купець</a:t>
            </a:r>
            <a:endParaRPr lang="ru-RU" sz="3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5517232"/>
            <a:ext cx="21888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/>
              <a:t>переважила</a:t>
            </a:r>
            <a:endParaRPr lang="ru-RU" sz="3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836712"/>
            <a:ext cx="6084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ставте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пропущене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слово, яке загубив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казкар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90872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Без труда нема…                                                </a:t>
            </a:r>
            <a:r>
              <a:rPr lang="ru-RU" sz="2800" dirty="0" err="1" smtClean="0"/>
              <a:t>допоможе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 сила не </a:t>
            </a:r>
            <a:r>
              <a:rPr lang="ru-RU" sz="2800" dirty="0" err="1" smtClean="0"/>
              <a:t>візьме</a:t>
            </a:r>
            <a:r>
              <a:rPr lang="ru-RU" sz="2800" dirty="0" smtClean="0"/>
              <a:t>, там </a:t>
            </a:r>
            <a:r>
              <a:rPr lang="ru-RU" sz="2800" dirty="0" err="1" smtClean="0"/>
              <a:t>розум</a:t>
            </a:r>
            <a:r>
              <a:rPr lang="ru-RU" sz="2800" dirty="0" smtClean="0"/>
              <a:t> …                      </a:t>
            </a:r>
            <a:r>
              <a:rPr lang="ru-RU" sz="2800" dirty="0" err="1" smtClean="0"/>
              <a:t>навчився</a:t>
            </a:r>
            <a:endParaRPr lang="ru-RU" sz="2800" dirty="0" smtClean="0"/>
          </a:p>
          <a:p>
            <a:r>
              <a:rPr lang="ru-RU" sz="2800" dirty="0" smtClean="0"/>
              <a:t>Казки </a:t>
            </a:r>
            <a:r>
              <a:rPr lang="ru-RU" sz="2800" dirty="0" err="1" smtClean="0"/>
              <a:t>маленькі</a:t>
            </a:r>
            <a:r>
              <a:rPr lang="ru-RU" sz="2800" dirty="0" smtClean="0"/>
              <a:t>, а …                                               плода</a:t>
            </a:r>
            <a:br>
              <a:rPr lang="ru-RU" sz="2800" dirty="0" smtClean="0"/>
            </a:br>
            <a:r>
              <a:rPr lang="ru-RU" sz="2800" dirty="0" smtClean="0"/>
              <a:t>Мудрим </a:t>
            </a:r>
            <a:r>
              <a:rPr lang="ru-RU" sz="2800" dirty="0" err="1" smtClean="0"/>
              <a:t>ніхто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вродився</a:t>
            </a:r>
            <a:r>
              <a:rPr lang="ru-RU" sz="2800" dirty="0" smtClean="0"/>
              <a:t>, а …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Віднов</a:t>
            </a:r>
            <a:r>
              <a:rPr kumimoji="0" lang="ru-RU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іть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прислів’я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132856"/>
            <a:ext cx="3540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розуму</a:t>
            </a:r>
            <a:r>
              <a:rPr lang="ru-RU" sz="2800" dirty="0" smtClean="0"/>
              <a:t> в них </a:t>
            </a:r>
            <a:r>
              <a:rPr lang="ru-RU" sz="2800" dirty="0" err="1" smtClean="0"/>
              <a:t>багато</a:t>
            </a:r>
            <a:endParaRPr lang="ru-RU" sz="2800" dirty="0"/>
          </a:p>
        </p:txBody>
      </p:sp>
      <p:pic>
        <p:nvPicPr>
          <p:cNvPr id="22" name="Picture 4" descr="http://lenagold.ru/fon/clipart/m/med/medved1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852936"/>
            <a:ext cx="540060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0" y="-1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9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58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9127" y="142852"/>
            <a:ext cx="805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Виправте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129343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Ріпку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тягнули у такому порядку: д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ід за ріпку, баба за діда, внучка за бабку, кішка за внучку, собачка за кішку, мишка за кішку.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До рукавички звірі прийшли у такій послідовності: жабка, мишка, зайчик, кабанчик, вовчик, ведмедик.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Колобок зустрічав звірів по дорозі у такому порядку: зайчик, лисичка, вовка, ведмедик.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До солом’яного бичка звірі прилипали у такій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послідовності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: заєць,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лисиця, вовк, ведмідь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0"/>
            <a:ext cx="6878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 уважний ти читач?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lvl="0"/>
            <a:r>
              <a:rPr lang="uk-UA" sz="2400" dirty="0" smtClean="0"/>
              <a:t>На </a:t>
            </a:r>
            <a:r>
              <a:rPr lang="uk-UA" sz="2400" dirty="0"/>
              <a:t>пеньочку росте мох, як покличеш, вийде</a:t>
            </a:r>
            <a:r>
              <a:rPr lang="uk-UA" sz="2400" dirty="0" smtClean="0"/>
              <a:t>...</a:t>
            </a:r>
            <a:endParaRPr lang="ru-RU" sz="2400" dirty="0"/>
          </a:p>
          <a:p>
            <a:pPr lvl="0"/>
            <a:r>
              <a:rPr lang="uk-UA" sz="2400" dirty="0"/>
              <a:t> Яку тварину було зроблено із соломи? </a:t>
            </a:r>
            <a:endParaRPr lang="uk-UA" sz="2400" i="1" dirty="0"/>
          </a:p>
          <a:p>
            <a:pPr lvl="0"/>
            <a:r>
              <a:rPr lang="uk-UA" sz="2400" dirty="0" smtClean="0"/>
              <a:t>Хто </a:t>
            </a:r>
            <a:r>
              <a:rPr lang="uk-UA" sz="2400" dirty="0"/>
              <a:t>був побратимом півника?</a:t>
            </a:r>
            <a:r>
              <a:rPr lang="uk-UA" sz="2400" i="1" dirty="0"/>
              <a:t> </a:t>
            </a:r>
          </a:p>
          <a:p>
            <a:pPr lvl="0"/>
            <a:r>
              <a:rPr lang="uk-UA" sz="2400" dirty="0" smtClean="0"/>
              <a:t>Кого </a:t>
            </a:r>
            <a:r>
              <a:rPr lang="uk-UA" sz="2400" dirty="0"/>
              <a:t>врятував гусачок</a:t>
            </a:r>
            <a:r>
              <a:rPr lang="uk-UA" sz="2400" dirty="0" smtClean="0"/>
              <a:t>? </a:t>
            </a:r>
            <a:endParaRPr lang="uk-UA" sz="2400" i="1" dirty="0" smtClean="0"/>
          </a:p>
          <a:p>
            <a:pPr lvl="0"/>
            <a:r>
              <a:rPr lang="uk-UA" sz="2400" dirty="0" smtClean="0"/>
              <a:t>Де </a:t>
            </a:r>
            <a:r>
              <a:rPr lang="uk-UA" sz="2400" dirty="0"/>
              <a:t>ж усі сховались звірі</a:t>
            </a:r>
            <a:r>
              <a:rPr lang="uk-UA" sz="2400" dirty="0" smtClean="0"/>
              <a:t>,</a:t>
            </a:r>
            <a:r>
              <a:rPr lang="ru-RU" sz="2400" dirty="0" smtClean="0"/>
              <a:t> у</a:t>
            </a:r>
            <a:r>
              <a:rPr lang="uk-UA" sz="2400" dirty="0" smtClean="0"/>
              <a:t> </a:t>
            </a:r>
            <a:r>
              <a:rPr lang="uk-UA" sz="2400" dirty="0"/>
              <a:t>якій такій квартирі? </a:t>
            </a:r>
            <a:endParaRPr lang="uk-UA" sz="2400" i="1" dirty="0"/>
          </a:p>
          <a:p>
            <a:pPr lvl="0"/>
            <a:r>
              <a:rPr lang="uk-UA" sz="2400" dirty="0" smtClean="0"/>
              <a:t>Хто </a:t>
            </a:r>
            <a:r>
              <a:rPr lang="uk-UA" sz="2400" dirty="0"/>
              <a:t>вигнав Козу-Дерезу? </a:t>
            </a:r>
            <a:endParaRPr lang="uk-UA" sz="2400" i="1" dirty="0"/>
          </a:p>
          <a:p>
            <a:pPr lvl="0"/>
            <a:r>
              <a:rPr lang="uk-UA" sz="2400" dirty="0" smtClean="0"/>
              <a:t>Від </a:t>
            </a:r>
            <a:r>
              <a:rPr lang="uk-UA" sz="2400" dirty="0"/>
              <a:t>всіх тікав, а до лисиці в рот попав. </a:t>
            </a:r>
            <a:endParaRPr lang="uk-UA" sz="2400" i="1" dirty="0"/>
          </a:p>
          <a:p>
            <a:pPr lvl="0"/>
            <a:r>
              <a:rPr lang="uk-UA" sz="2400" dirty="0" smtClean="0"/>
              <a:t>Від </a:t>
            </a:r>
            <a:r>
              <a:rPr lang="uk-UA" sz="2400" dirty="0"/>
              <a:t>горошини цей хлопець виріс богатирем.</a:t>
            </a:r>
            <a:r>
              <a:rPr lang="uk-UA" sz="2400" i="1" dirty="0"/>
              <a:t> </a:t>
            </a:r>
            <a:endParaRPr lang="uk-UA" sz="2400" i="1" dirty="0" smtClean="0"/>
          </a:p>
          <a:p>
            <a:pPr lvl="0"/>
            <a:r>
              <a:rPr lang="uk-UA" sz="2400" dirty="0" smtClean="0"/>
              <a:t>Як </a:t>
            </a:r>
            <a:r>
              <a:rPr lang="uk-UA" sz="2400" dirty="0"/>
              <a:t>величали кота лісові мешканці?</a:t>
            </a:r>
            <a:r>
              <a:rPr lang="uk-UA" sz="2400" i="1" dirty="0"/>
              <a:t> </a:t>
            </a:r>
          </a:p>
          <a:p>
            <a:pPr lvl="0"/>
            <a:r>
              <a:rPr lang="ru-RU" sz="2400" dirty="0" smtClean="0"/>
              <a:t> Кому належать слова: </a:t>
            </a:r>
            <a:r>
              <a:rPr lang="ru-RU" sz="2400" i="1" dirty="0" smtClean="0"/>
              <a:t>«</a:t>
            </a:r>
            <a:r>
              <a:rPr lang="ru-RU" sz="2400" i="1" dirty="0" err="1" smtClean="0"/>
              <a:t>Приходь</a:t>
            </a:r>
            <a:r>
              <a:rPr lang="ru-RU" sz="2400" i="1" dirty="0" smtClean="0"/>
              <a:t> до мене Журавлику, </a:t>
            </a:r>
            <a:r>
              <a:rPr lang="ru-RU" sz="2400" i="1" dirty="0" err="1" smtClean="0"/>
              <a:t>приходь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Лебедику</a:t>
            </a:r>
            <a:r>
              <a:rPr lang="ru-RU" sz="2400" i="1" dirty="0" smtClean="0"/>
              <a:t>!»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Кличка собаки з  </a:t>
            </a:r>
            <a:r>
              <a:rPr lang="ru-RU" sz="2400" dirty="0" err="1" smtClean="0"/>
              <a:t>казки</a:t>
            </a:r>
            <a:r>
              <a:rPr lang="ru-RU" sz="2400" dirty="0" smtClean="0"/>
              <a:t> «</a:t>
            </a:r>
            <a:r>
              <a:rPr lang="ru-RU" sz="2400" dirty="0" err="1" smtClean="0"/>
              <a:t>Ріпка</a:t>
            </a:r>
            <a:r>
              <a:rPr lang="ru-RU" sz="2400" dirty="0" smtClean="0"/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5544"/>
              </p:ext>
            </p:extLst>
          </p:nvPr>
        </p:nvGraphicFramePr>
        <p:xfrm>
          <a:off x="-23357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357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0448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i="1" u="sng" dirty="0"/>
              <a:t>Домашнє завдання.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Відповіді </a:t>
            </a:r>
            <a:r>
              <a:rPr lang="uk-UA" dirty="0" err="1"/>
              <a:t>надішліть</a:t>
            </a:r>
            <a:r>
              <a:rPr lang="uk-UA" dirty="0"/>
              <a:t> на </a:t>
            </a:r>
            <a:r>
              <a:rPr lang="uk-UA" i="1" u="sng" dirty="0"/>
              <a:t>електронну </a:t>
            </a:r>
            <a:r>
              <a:rPr lang="uk-UA" i="1" u="sng" dirty="0" smtClean="0"/>
              <a:t>адресу</a:t>
            </a:r>
            <a:r>
              <a:rPr lang="uk-UA" dirty="0" smtClean="0"/>
              <a:t> </a:t>
            </a:r>
            <a:r>
              <a:rPr lang="uk-UA" b="1" dirty="0" smtClean="0">
                <a:hlinkClick r:id="rId5"/>
              </a:rPr>
              <a:t>melnyk_olha@szosh14.kr.ua</a:t>
            </a:r>
            <a:endParaRPr lang="ru-RU" dirty="0" smtClean="0"/>
          </a:p>
          <a:p>
            <a:pPr marL="0" indent="0" algn="ctr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Впізнай казку за малюнком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Avgustin\Desktop\Lisi4ka&amp;Volk03-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241324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Avgustin\Desktop\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196752"/>
            <a:ext cx="241082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C:\Users\Avgustin\Desktop\s613948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196752"/>
            <a:ext cx="24482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Avgustin\Desktop\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149080"/>
            <a:ext cx="179163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C:\Users\Avgustin\Desktop\50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149080"/>
            <a:ext cx="1800200" cy="204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C:\Users\Avgustin\Desktop\5014.jpg"/>
          <p:cNvPicPr>
            <a:picLocks noChangeAspect="1" noChangeArrowheads="1"/>
          </p:cNvPicPr>
          <p:nvPr/>
        </p:nvPicPr>
        <p:blipFill>
          <a:blip r:embed="rId10" cstate="print"/>
          <a:srcRect l="5000" t="2083" r="5000" b="2083"/>
          <a:stretch>
            <a:fillRect/>
          </a:stretch>
        </p:blipFill>
        <p:spPr bwMode="auto">
          <a:xfrm>
            <a:off x="6084168" y="4149080"/>
            <a:ext cx="1800200" cy="204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Впізнай казку за малюнком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7" descr="C:\Users\Avgustin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96752"/>
            <a:ext cx="2304256" cy="214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196752"/>
            <a:ext cx="2304256" cy="213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C:\Users\Avgustin\Desktop\pr_chain_323_410.jpg"/>
          <p:cNvPicPr>
            <a:picLocks noChangeAspect="1" noChangeArrowheads="1"/>
          </p:cNvPicPr>
          <p:nvPr/>
        </p:nvPicPr>
        <p:blipFill>
          <a:blip r:embed="rId7" cstate="print"/>
          <a:srcRect l="2857" t="4298" r="2857"/>
          <a:stretch>
            <a:fillRect/>
          </a:stretch>
        </p:blipFill>
        <p:spPr bwMode="auto">
          <a:xfrm>
            <a:off x="755576" y="4077072"/>
            <a:ext cx="2376264" cy="160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C:\Users\Avgustin\Desktop\pr_1_3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196752"/>
            <a:ext cx="2304256" cy="213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C:\Users\Avgustin\Desktop\pr_chain_323_4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77072"/>
            <a:ext cx="2376264" cy="16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3" descr="C:\Users\Avgustin\Desktop\pr_chain_323_414.jpg"/>
          <p:cNvPicPr>
            <a:picLocks noChangeAspect="1" noChangeArrowheads="1"/>
          </p:cNvPicPr>
          <p:nvPr/>
        </p:nvPicPr>
        <p:blipFill>
          <a:blip r:embed="rId10" cstate="print"/>
          <a:srcRect b="4348"/>
          <a:stretch>
            <a:fillRect/>
          </a:stretch>
        </p:blipFill>
        <p:spPr bwMode="auto">
          <a:xfrm>
            <a:off x="6156176" y="4077072"/>
            <a:ext cx="237626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20" y="188640"/>
            <a:ext cx="473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Клубок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0_534bb_ac4bcf0a_XX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76256" y="4232183"/>
            <a:ext cx="2267744" cy="2625817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1196752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“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Була собі коза. У неї було троє поросят. Вирішили вони піти в гості до бабусі та залишити козу одну вдома.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 цей час прийшла лисиця. Вона запросила козу до себе на день народження. Вона частувала її кашею з молоком. З того часу лисиця та коза стали приятелювати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”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- Які казки переплутались?</a:t>
            </a:r>
            <a:endParaRPr kumimoji="0" lang="uk-UA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8547" name="Picture 3" descr="C:\Users\Avgustin\Desktop\45952358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8864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-1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58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2232248"/>
          </a:xfrm>
        </p:spPr>
        <p:txBody>
          <a:bodyPr>
            <a:normAutofit/>
          </a:bodyPr>
          <a:lstStyle/>
          <a:p>
            <a:pPr lvl="0" algn="l"/>
            <a:r>
              <a:rPr lang="uk-UA" sz="2800" dirty="0" smtClean="0"/>
              <a:t>Що </a:t>
            </a:r>
            <a:r>
              <a:rPr lang="uk-UA" sz="2800" dirty="0"/>
              <a:t>втекло від баби з дідом,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 smtClean="0"/>
              <a:t>Не </a:t>
            </a:r>
            <a:r>
              <a:rPr lang="uk-UA" sz="2800" dirty="0"/>
              <a:t>сиділо на печі.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 smtClean="0"/>
              <a:t>А </a:t>
            </a:r>
            <a:r>
              <a:rPr lang="uk-UA" sz="2800" dirty="0"/>
              <a:t>зустрілось з зайченятком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 smtClean="0"/>
              <a:t>Й  </a:t>
            </a:r>
            <a:r>
              <a:rPr lang="uk-UA" sz="2800" dirty="0"/>
              <a:t>ну </a:t>
            </a:r>
            <a:r>
              <a:rPr lang="uk-UA" sz="2800" dirty="0" err="1"/>
              <a:t>співать</a:t>
            </a:r>
            <a:r>
              <a:rPr lang="uk-UA" sz="2800" dirty="0"/>
              <a:t> йому пісні.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4534" y="116632"/>
            <a:ext cx="6293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Впізнай казкового героя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149080"/>
            <a:ext cx="48610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sz="2800" dirty="0" smtClean="0"/>
              <a:t>В темнім лісі проживає,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Довгий хвіст пухнастий має.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Їй на місці не сидиться.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А зовуть її ...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95536" y="1628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Ну й старий це був собака!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 собака – неборака!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Чоловік його прогнав –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І шкуриночки не дав!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Вовк собаку врятував,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Знов господар його взяв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Про яку це мова казку?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Відгадайте всі, будь ласка! </a:t>
            </a:r>
            <a:endParaRPr kumimoji="0" lang="uk-UA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34534" y="116632"/>
            <a:ext cx="6293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Впізнай казкового героя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908720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uk-U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городі виростала, сили набиралась.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dirty="0" smtClean="0">
                <a:latin typeface="+mj-lt"/>
                <a:ea typeface="+mj-ea"/>
                <a:cs typeface="+mj-cs"/>
              </a:rPr>
              <a:t>               </a:t>
            </a:r>
            <a:r>
              <a:rPr kumimoji="0" lang="uk-U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Восени уже достигла, великою стала.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Став дід тоді всіх гукати: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uk-UA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“Час</a:t>
            </a:r>
            <a:r>
              <a:rPr kumimoji="0" lang="uk-U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красуню нашу рвати!”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5900" y="3789040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ea typeface="Times New Roman" pitchFamily="18" charset="0"/>
              </a:rPr>
              <a:t>Ця кумася хитра й мила.</a:t>
            </a:r>
            <a:endParaRPr lang="ru-RU" sz="28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ea typeface="Times New Roman" pitchFamily="18" charset="0"/>
              </a:rPr>
              <a:t>В глечик голову встромила.</a:t>
            </a:r>
            <a:endParaRPr lang="ru-RU" sz="28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ea typeface="Times New Roman" pitchFamily="18" charset="0"/>
              </a:rPr>
              <a:t>Глечик виявився хитрющим,</a:t>
            </a:r>
            <a:endParaRPr lang="ru-RU" sz="28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ea typeface="Times New Roman" pitchFamily="18" charset="0"/>
              </a:rPr>
              <a:t>В річку кумоньку втелющив. </a:t>
            </a:r>
            <a:endParaRPr lang="ru-RU" sz="2800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534534" y="116632"/>
            <a:ext cx="6293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Впізнай казкового героя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27970" y="116632"/>
            <a:ext cx="5306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 такий? Хто така?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08720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Як погано </a:t>
            </a:r>
            <a:r>
              <a:rPr lang="ru-RU" sz="2000" dirty="0" err="1" smtClean="0"/>
              <a:t>звичку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err="1" smtClean="0"/>
              <a:t>Всім</a:t>
            </a:r>
            <a:r>
              <a:rPr lang="ru-RU" sz="2000" dirty="0" smtClean="0"/>
              <a:t> про все </a:t>
            </a:r>
            <a:r>
              <a:rPr lang="ru-RU" sz="2000" dirty="0" err="1" smtClean="0"/>
              <a:t>розповідати</a:t>
            </a:r>
            <a:r>
              <a:rPr lang="ru-RU" sz="2000" dirty="0" smtClean="0"/>
              <a:t>, </a:t>
            </a:r>
            <a:br>
              <a:rPr lang="ru-RU" sz="2000" dirty="0" smtClean="0"/>
            </a:br>
            <a:r>
              <a:rPr lang="ru-RU" sz="2000" dirty="0" smtClean="0"/>
              <a:t>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треба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треба, </a:t>
            </a:r>
            <a:br>
              <a:rPr lang="ru-RU" sz="2000" dirty="0" smtClean="0"/>
            </a:br>
            <a:r>
              <a:rPr lang="ru-RU" sz="2000" dirty="0" smtClean="0"/>
              <a:t>Як нема на те потреби? </a:t>
            </a:r>
            <a:br>
              <a:rPr lang="ru-RU" sz="2000" dirty="0" smtClean="0"/>
            </a:br>
            <a:r>
              <a:rPr lang="ru-RU" sz="2000" dirty="0" smtClean="0"/>
              <a:t>Ось в одного мужика </a:t>
            </a:r>
            <a:br>
              <a:rPr lang="ru-RU" sz="2000" dirty="0" smtClean="0"/>
            </a:b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жіночка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: </a:t>
            </a:r>
            <a:br>
              <a:rPr lang="ru-RU" sz="2000" dirty="0" smtClean="0"/>
            </a:br>
            <a:r>
              <a:rPr lang="ru-RU" sz="2000" dirty="0" smtClean="0"/>
              <a:t>Говорила без </a:t>
            </a:r>
            <a:r>
              <a:rPr lang="ru-RU" sz="2000" dirty="0" err="1" smtClean="0"/>
              <a:t>упину</a:t>
            </a:r>
            <a:r>
              <a:rPr lang="ru-RU" sz="2000" dirty="0" smtClean="0"/>
              <a:t>, </a:t>
            </a:r>
            <a:br>
              <a:rPr lang="ru-RU" sz="2000" dirty="0" smtClean="0"/>
            </a:br>
            <a:r>
              <a:rPr lang="ru-RU" sz="2000" dirty="0" err="1" smtClean="0"/>
              <a:t>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розносила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новини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>Тому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провчив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І </a:t>
            </a:r>
            <a:r>
              <a:rPr lang="ru-RU" sz="2000" dirty="0" err="1" smtClean="0"/>
              <a:t>мовчати</a:t>
            </a:r>
            <a:r>
              <a:rPr lang="ru-RU" sz="2000" dirty="0" smtClean="0"/>
              <a:t> научив. </a:t>
            </a:r>
            <a:br>
              <a:rPr lang="ru-RU" sz="2000" dirty="0" smtClean="0"/>
            </a:br>
            <a:r>
              <a:rPr lang="ru-RU" sz="2000" dirty="0" err="1" smtClean="0"/>
              <a:t>Що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казка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підкажіть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І </a:t>
            </a:r>
            <a:r>
              <a:rPr lang="ru-RU" sz="2000" dirty="0" err="1" smtClean="0"/>
              <a:t>цю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жіночку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назвіть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908720"/>
            <a:ext cx="4032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000" dirty="0" err="1" smtClean="0"/>
              <a:t>Жив-був</a:t>
            </a:r>
            <a:r>
              <a:rPr lang="ru-RU" sz="2000" dirty="0" smtClean="0"/>
              <a:t> пес </a:t>
            </a:r>
            <a:r>
              <a:rPr lang="ru-RU" sz="2000" dirty="0" err="1" smtClean="0"/>
              <a:t>і</a:t>
            </a:r>
            <a:r>
              <a:rPr lang="ru-RU" sz="2000" dirty="0" smtClean="0"/>
              <a:t> став </a:t>
            </a:r>
            <a:r>
              <a:rPr lang="ru-RU" sz="2000" dirty="0" err="1" smtClean="0"/>
              <a:t>старий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, </a:t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 err="1" smtClean="0"/>
              <a:t>хазяїн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вигнав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err="1" smtClean="0"/>
              <a:t>лісі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вовк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зустрів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І старого </a:t>
            </a:r>
            <a:r>
              <a:rPr lang="ru-RU" sz="2000" dirty="0" err="1" smtClean="0"/>
              <a:t>пожалів</a:t>
            </a:r>
            <a:r>
              <a:rPr lang="ru-RU" sz="2000" dirty="0" smtClean="0"/>
              <a:t>, </a:t>
            </a:r>
            <a:br>
              <a:rPr lang="ru-RU" sz="2000" dirty="0" smtClean="0"/>
            </a:b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придумав, як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, </a:t>
            </a:r>
            <a:br>
              <a:rPr lang="ru-RU" sz="2000" dirty="0" smtClean="0"/>
            </a:b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хазяїну</a:t>
            </a:r>
            <a:r>
              <a:rPr lang="ru-RU" sz="2000" dirty="0" smtClean="0"/>
              <a:t> </a:t>
            </a:r>
            <a:r>
              <a:rPr lang="ru-RU" sz="2000" dirty="0" err="1" smtClean="0"/>
              <a:t>вгодити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>Пес </a:t>
            </a:r>
            <a:r>
              <a:rPr lang="ru-RU" sz="2000" dirty="0" err="1" smtClean="0"/>
              <a:t>додому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повернувся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І </a:t>
            </a:r>
            <a:r>
              <a:rPr lang="ru-RU" sz="2000" dirty="0" err="1" smtClean="0"/>
              <a:t>віддячить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 err="1" smtClean="0"/>
              <a:t>забувся</a:t>
            </a:r>
            <a:r>
              <a:rPr lang="ru-RU" sz="2000" dirty="0" smtClean="0"/>
              <a:t>. </a:t>
            </a:r>
            <a:r>
              <a:rPr lang="ru-RU" sz="2000" dirty="0" err="1" smtClean="0"/>
              <a:t>що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казочка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? </a:t>
            </a:r>
            <a:br>
              <a:rPr lang="ru-RU" sz="2000" dirty="0" smtClean="0"/>
            </a:br>
            <a:r>
              <a:rPr lang="ru-RU" sz="2000" dirty="0" smtClean="0"/>
              <a:t>Про собаку, про </a:t>
            </a:r>
            <a:r>
              <a:rPr lang="ru-RU" sz="2000" i="1" dirty="0" smtClean="0"/>
              <a:t>…        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Слайд" r:id="rId3" imgW="4570586" imgH="3427608" progId="PowerPoint.Slide.12">
                  <p:embed/>
                </p:oleObj>
              </mc:Choice>
              <mc:Fallback>
                <p:oleObj name="Слайд" r:id="rId3" imgW="4570586" imgH="34276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0"/>
            <a:ext cx="4152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яко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6156176" cy="3240360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/>
              <a:t>Сидить Півник на печі,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Їсть смачненькі калачі.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Тут лисичка прибігає,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Мерщій Півника хапає.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Біжить Котик рятувати,                </a:t>
            </a:r>
            <a:br>
              <a:rPr lang="uk-UA" sz="2800" dirty="0" smtClean="0"/>
            </a:br>
            <a:r>
              <a:rPr lang="uk-UA" sz="2800" dirty="0" smtClean="0"/>
              <a:t> В Лиски Півника забрати. </a:t>
            </a:r>
            <a:endParaRPr lang="ru-RU" sz="28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51720" y="4652555"/>
            <a:ext cx="70922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Підробив він голосок,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Став малим співати.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Здогадалися вони: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Вовк – не наша мати.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Рисунок 7" descr="1186330404_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6216" y="548680"/>
            <a:ext cx="230425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588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Слайд</vt:lpstr>
      <vt:lpstr>21.01.2021р. Тема: Візуалізація запитань  засобами інформаційно-комунікативних  технологій. Практична частина.  Індивідуальне завдання   ВІКТОРИНА Сторінками  українських народних  казок</vt:lpstr>
      <vt:lpstr>Презентация PowerPoint</vt:lpstr>
      <vt:lpstr>Презентация PowerPoint</vt:lpstr>
      <vt:lpstr>Презентация PowerPoint</vt:lpstr>
      <vt:lpstr>Що втекло від баби з дідом, Не сиділо на печі. А зустрілось з зайченятком Й  ну співать йому пісні. </vt:lpstr>
      <vt:lpstr>Презентация PowerPoint</vt:lpstr>
      <vt:lpstr>Презентация PowerPoint</vt:lpstr>
      <vt:lpstr>Презентация PowerPoint</vt:lpstr>
      <vt:lpstr>Сидить Півник на печі, Їсть смачненькі калачі. Тут лисичка прибігає, Мерщій Півника хапає. Біжить Котик рятувати,                  В Лиски Півника забрати. </vt:lpstr>
      <vt:lpstr>Презентация PowerPoint</vt:lpstr>
      <vt:lpstr>Знайшов півник колосок, Змолов борошна мішок. Спік негайно у печі Пиріжки та калачі. Мишенят не пригощав, Бо жоден з них не помагав. </vt:lpstr>
      <vt:lpstr>Презентация PowerPoint</vt:lpstr>
      <vt:lpstr>З яких казок ці рядки: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Вікторина</dc:title>
  <dc:creator>Avgustin</dc:creator>
  <cp:lastModifiedBy>Пользователь Windows</cp:lastModifiedBy>
  <cp:revision>157</cp:revision>
  <dcterms:created xsi:type="dcterms:W3CDTF">2012-07-20T12:05:29Z</dcterms:created>
  <dcterms:modified xsi:type="dcterms:W3CDTF">2021-01-11T08:59:36Z</dcterms:modified>
</cp:coreProperties>
</file>