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71" r:id="rId3"/>
    <p:sldId id="269" r:id="rId4"/>
    <p:sldId id="260" r:id="rId5"/>
    <p:sldId id="267" r:id="rId6"/>
    <p:sldId id="261" r:id="rId7"/>
    <p:sldId id="262" r:id="rId8"/>
    <p:sldId id="264" r:id="rId9"/>
    <p:sldId id="265" r:id="rId10"/>
    <p:sldId id="263" r:id="rId11"/>
    <p:sldId id="268" r:id="rId12"/>
    <p:sldId id="266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6" autoAdjust="0"/>
  </p:normalViewPr>
  <p:slideViewPr>
    <p:cSldViewPr>
      <p:cViewPr varScale="1">
        <p:scale>
          <a:sx n="86" d="100"/>
          <a:sy n="86" d="100"/>
        </p:scale>
        <p:origin x="152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1A5D8-3246-4D19-87C6-C9CCEE574055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8C554-E6CE-4CF7-83EE-4FFD91BA1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4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C554-E6CE-4CF7-83EE-4FFD91BA13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4768-1759-4926-A1A2-7BF0436E240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41FD-1A03-4139-856B-30E83057D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5;&#1072;&#1074;&#1095;.%20&#1087;&#1088;&#1077;&#1079;&#1077;&#1085;&#1090;.%20&#1079;%20&#1084;&#1091;&#1079;.&#1084;&#1080;&#1089;&#1090;\&#1043;&#1088;&#1072;%20&#1054;&#1076;&#1103;&#1075;&#1085;&#1080;%20&#1103;&#1083;&#1080;&#1085;&#1082;&#1091;\21%20Koliadka%20Dobry%20vetcir%20tobi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20.gif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12.gif"/><Relationship Id="rId5" Type="http://schemas.openxmlformats.org/officeDocument/2006/relationships/image" Target="../media/image10.jpeg"/><Relationship Id="rId10" Type="http://schemas.openxmlformats.org/officeDocument/2006/relationships/image" Target="../media/image18.gif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6.gif"/><Relationship Id="rId3" Type="http://schemas.openxmlformats.org/officeDocument/2006/relationships/image" Target="../media/image5.jpeg"/><Relationship Id="rId7" Type="http://schemas.openxmlformats.org/officeDocument/2006/relationships/image" Target="../media/image14.gif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12.gif"/><Relationship Id="rId5" Type="http://schemas.openxmlformats.org/officeDocument/2006/relationships/image" Target="../media/image10.jpeg"/><Relationship Id="rId10" Type="http://schemas.openxmlformats.org/officeDocument/2006/relationships/image" Target="../media/image18.gif"/><Relationship Id="rId4" Type="http://schemas.openxmlformats.org/officeDocument/2006/relationships/image" Target="../media/image2.jpeg"/><Relationship Id="rId9" Type="http://schemas.openxmlformats.org/officeDocument/2006/relationships/image" Target="../media/image8.gif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0.gif"/><Relationship Id="rId3" Type="http://schemas.openxmlformats.org/officeDocument/2006/relationships/image" Target="../media/image5.jpeg"/><Relationship Id="rId7" Type="http://schemas.openxmlformats.org/officeDocument/2006/relationships/image" Target="../media/image14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18.gif"/><Relationship Id="rId5" Type="http://schemas.openxmlformats.org/officeDocument/2006/relationships/image" Target="../media/image10.jpeg"/><Relationship Id="rId15" Type="http://schemas.openxmlformats.org/officeDocument/2006/relationships/image" Target="../media/image25.jpeg"/><Relationship Id="rId10" Type="http://schemas.openxmlformats.org/officeDocument/2006/relationships/image" Target="../media/image22.gif"/><Relationship Id="rId4" Type="http://schemas.openxmlformats.org/officeDocument/2006/relationships/image" Target="../media/image2.jpeg"/><Relationship Id="rId9" Type="http://schemas.openxmlformats.org/officeDocument/2006/relationships/image" Target="../media/image8.gif"/><Relationship Id="rId1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12.gif"/><Relationship Id="rId5" Type="http://schemas.openxmlformats.org/officeDocument/2006/relationships/image" Target="../media/image16.gif"/><Relationship Id="rId15" Type="http://schemas.openxmlformats.org/officeDocument/2006/relationships/hyperlink" Target="mailto:melnyk_olha@szosh14.kr.ua" TargetMode="External"/><Relationship Id="rId10" Type="http://schemas.openxmlformats.org/officeDocument/2006/relationships/image" Target="../media/image18.gif"/><Relationship Id="rId4" Type="http://schemas.openxmlformats.org/officeDocument/2006/relationships/image" Target="../media/image10.jpeg"/><Relationship Id="rId9" Type="http://schemas.openxmlformats.org/officeDocument/2006/relationships/image" Target="../media/image22.gif"/><Relationship Id="rId1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5;&#1072;&#1074;&#1095;.%20&#1087;&#1088;&#1077;&#1079;&#1077;&#1085;&#1090;.%20&#1079;%20&#1084;&#1091;&#1079;.&#1084;&#1080;&#1089;&#1090;\&#1043;&#1088;&#1072;%20&#1054;&#1076;&#1103;&#1075;&#1085;&#1080;%20&#1103;&#1083;&#1080;&#1085;&#1082;&#1091;\21%20Koliadka%20Dobry%20vetcir%20tobi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8.gi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0" Type="http://schemas.openxmlformats.org/officeDocument/2006/relationships/image" Target="../media/image6.gif"/><Relationship Id="rId4" Type="http://schemas.openxmlformats.org/officeDocument/2006/relationships/image" Target="../media/image2.jpeg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.jpeg"/><Relationship Id="rId7" Type="http://schemas.openxmlformats.org/officeDocument/2006/relationships/image" Target="../media/image18.gif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6.gif"/><Relationship Id="rId5" Type="http://schemas.openxmlformats.org/officeDocument/2006/relationships/image" Target="../media/image10.jpeg"/><Relationship Id="rId10" Type="http://schemas.openxmlformats.org/officeDocument/2006/relationships/image" Target="../media/image12.gif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3923928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/>
          <p:cNvSpPr/>
          <p:nvPr/>
        </p:nvSpPr>
        <p:spPr>
          <a:xfrm>
            <a:off x="4139952" y="3140968"/>
            <a:ext cx="72008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57" r="18009"/>
          <a:stretch>
            <a:fillRect/>
          </a:stretch>
        </p:blipFill>
        <p:spPr>
          <a:xfrm>
            <a:off x="395536" y="548680"/>
            <a:ext cx="3528392" cy="5400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211960" y="3573016"/>
            <a:ext cx="792088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4067944" y="3573016"/>
            <a:ext cx="86409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5652120" y="3573016"/>
            <a:ext cx="792088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6516216" y="393305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 descr="Papai Noel saco de present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9" t="9497" r="5063" b="9775"/>
          <a:stretch>
            <a:fillRect/>
          </a:stretch>
        </p:blipFill>
        <p:spPr>
          <a:xfrm>
            <a:off x="3851920" y="3068960"/>
            <a:ext cx="2965035" cy="2520280"/>
          </a:xfrm>
          <a:prstGeom prst="rect">
            <a:avLst/>
          </a:prstGeom>
        </p:spPr>
      </p:pic>
      <p:sp>
        <p:nvSpPr>
          <p:cNvPr id="55" name="Овальная выноска 54"/>
          <p:cNvSpPr/>
          <p:nvPr/>
        </p:nvSpPr>
        <p:spPr>
          <a:xfrm rot="21098418">
            <a:off x="3429462" y="-54727"/>
            <a:ext cx="6029490" cy="2989294"/>
          </a:xfrm>
          <a:prstGeom prst="wedgeEllipseCallout">
            <a:avLst>
              <a:gd name="adj1" fmla="val -28498"/>
              <a:gd name="adj2" fmla="val 71878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14.01.2021р.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Тема: </a:t>
            </a:r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</a:rPr>
              <a:t>Візуалізація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</a:rPr>
              <a:t>запитань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</a:rPr>
              <a:t>засобами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</a:rPr>
              <a:t>інформаційно-комунікаційних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</a:rPr>
              <a:t>технологій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Практична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частина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. </a:t>
            </a:r>
          </a:p>
          <a:p>
            <a:pPr algn="ctr"/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Індивідуальне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завдання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7" name="21 Koliadka Dobry vetcir tob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164288" y="5157192"/>
            <a:ext cx="1709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старт</a:t>
            </a:r>
            <a:endParaRPr lang="ru-RU" sz="54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RJETAS (4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04664"/>
            <a:ext cx="5143536" cy="5381790"/>
          </a:xfrm>
          <a:prstGeom prst="rect">
            <a:avLst/>
          </a:prstGeom>
        </p:spPr>
      </p:pic>
      <p:pic>
        <p:nvPicPr>
          <p:cNvPr id="19" name="Рисунок 18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13"/>
          <a:stretch>
            <a:fillRect/>
          </a:stretch>
        </p:blipFill>
        <p:spPr>
          <a:xfrm>
            <a:off x="0" y="548680"/>
            <a:ext cx="5436096" cy="5688632"/>
          </a:xfrm>
          <a:prstGeom prst="rect">
            <a:avLst/>
          </a:prstGeom>
        </p:spPr>
      </p:pic>
      <p:pic>
        <p:nvPicPr>
          <p:cNvPr id="8" name="Рисунок 7" descr="christmascandyca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7544">
            <a:off x="2454239" y="1846773"/>
            <a:ext cx="460742" cy="633520"/>
          </a:xfrm>
          <a:prstGeom prst="rect">
            <a:avLst/>
          </a:prstGeom>
        </p:spPr>
      </p:pic>
      <p:pic>
        <p:nvPicPr>
          <p:cNvPr id="11" name="Рисунок 10" descr="hballs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2071678"/>
            <a:ext cx="468690" cy="509934"/>
          </a:xfrm>
          <a:prstGeom prst="rect">
            <a:avLst/>
          </a:prstGeom>
        </p:spPr>
      </p:pic>
      <p:pic>
        <p:nvPicPr>
          <p:cNvPr id="42" name="Рисунок 41" descr="star4b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548680"/>
            <a:ext cx="676275" cy="609600"/>
          </a:xfrm>
          <a:prstGeom prst="rect">
            <a:avLst/>
          </a:prstGeom>
        </p:spPr>
      </p:pic>
      <p:pic>
        <p:nvPicPr>
          <p:cNvPr id="80" name="Рисунок 79" descr="bowre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2786058"/>
            <a:ext cx="565789" cy="571504"/>
          </a:xfrm>
          <a:prstGeom prst="rect">
            <a:avLst/>
          </a:prstGeom>
        </p:spPr>
      </p:pic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572396" y="543575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ru-RU" sz="40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1960" y="980728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8. 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Яка англійська колядка відома  нині у всьому світі</a:t>
            </a:r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?</a:t>
            </a:r>
            <a:endParaRPr lang="ru-RU" sz="28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6248" y="2928934"/>
            <a:ext cx="3063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A. </a:t>
            </a:r>
            <a:r>
              <a:rPr lang="en-US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Merry Christmas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86248" y="3571876"/>
            <a:ext cx="2204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B. </a:t>
            </a:r>
            <a:r>
              <a:rPr lang="en-US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</a:t>
            </a:r>
            <a:r>
              <a:rPr lang="en-GB" sz="2800" dirty="0" err="1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ilent</a:t>
            </a:r>
            <a:r>
              <a:rPr lang="en-US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night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6248" y="4214818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C. </a:t>
            </a:r>
            <a:r>
              <a:rPr lang="en-US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Jingle bells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0" name="Рисунок 19" descr="hballs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3429000"/>
            <a:ext cx="553309" cy="571504"/>
          </a:xfrm>
          <a:prstGeom prst="rect">
            <a:avLst/>
          </a:prstGeom>
        </p:spPr>
      </p:pic>
      <p:pic>
        <p:nvPicPr>
          <p:cNvPr id="21" name="Рисунок 20" descr="hballs1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5918" y="3929066"/>
            <a:ext cx="500066" cy="504067"/>
          </a:xfrm>
          <a:prstGeom prst="rect">
            <a:avLst/>
          </a:prstGeom>
        </p:spPr>
      </p:pic>
      <p:pic>
        <p:nvPicPr>
          <p:cNvPr id="22" name="Рисунок 21" descr="Christmas ornam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472" y="3786190"/>
            <a:ext cx="417193" cy="857246"/>
          </a:xfrm>
          <a:prstGeom prst="rect">
            <a:avLst/>
          </a:prstGeom>
        </p:spPr>
      </p:pic>
      <p:pic>
        <p:nvPicPr>
          <p:cNvPr id="26" name="Рисунок 25" descr="hballs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pic>
        <p:nvPicPr>
          <p:cNvPr id="28" name="Рисунок 27" descr="Papai Noel saco de presentes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73" b="8938"/>
          <a:stretch>
            <a:fillRect/>
          </a:stretch>
        </p:blipFill>
        <p:spPr>
          <a:xfrm>
            <a:off x="6732240" y="3645024"/>
            <a:ext cx="1868898" cy="1368152"/>
          </a:xfrm>
          <a:prstGeom prst="rect">
            <a:avLst/>
          </a:prstGeom>
        </p:spPr>
      </p:pic>
      <p:sp>
        <p:nvSpPr>
          <p:cNvPr id="25" name="Овальная выноска 24"/>
          <p:cNvSpPr/>
          <p:nvPr/>
        </p:nvSpPr>
        <p:spPr>
          <a:xfrm>
            <a:off x="7380312" y="2564904"/>
            <a:ext cx="1656000" cy="1008000"/>
          </a:xfrm>
          <a:prstGeom prst="wedgeEllipseCallout">
            <a:avLst>
              <a:gd name="adj1" fmla="val -32713"/>
              <a:gd name="adj2" fmla="val 75111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спробуй знову!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2" grpId="0"/>
      <p:bldP spid="25" grpId="0" animBg="1"/>
      <p:bldP spid="25" grpId="1" animBg="1"/>
      <p:bldP spid="25" grpId="2" animBg="1"/>
      <p:bldP spid="25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TARJETAS (4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548680"/>
            <a:ext cx="5143536" cy="5237774"/>
          </a:xfrm>
          <a:prstGeom prst="rect">
            <a:avLst/>
          </a:prstGeom>
        </p:spPr>
      </p:pic>
      <p:pic>
        <p:nvPicPr>
          <p:cNvPr id="21" name="Рисунок 20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00608" y="620688"/>
            <a:ext cx="6336704" cy="5616624"/>
          </a:xfrm>
          <a:prstGeom prst="rect">
            <a:avLst/>
          </a:prstGeom>
        </p:spPr>
      </p:pic>
      <p:pic>
        <p:nvPicPr>
          <p:cNvPr id="8" name="Рисунок 7" descr="christmascandyca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7544">
            <a:off x="2454239" y="1846773"/>
            <a:ext cx="460742" cy="633520"/>
          </a:xfrm>
          <a:prstGeom prst="rect">
            <a:avLst/>
          </a:prstGeom>
        </p:spPr>
      </p:pic>
      <p:pic>
        <p:nvPicPr>
          <p:cNvPr id="11" name="Рисунок 10" descr="hballs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2071678"/>
            <a:ext cx="468690" cy="509934"/>
          </a:xfrm>
          <a:prstGeom prst="rect">
            <a:avLst/>
          </a:prstGeom>
        </p:spPr>
      </p:pic>
      <p:pic>
        <p:nvPicPr>
          <p:cNvPr id="80" name="Рисунок 79" descr="bowre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2786058"/>
            <a:ext cx="565789" cy="571504"/>
          </a:xfrm>
          <a:prstGeom prst="rect">
            <a:avLst/>
          </a:prstGeom>
        </p:spPr>
      </p:pic>
      <p:pic>
        <p:nvPicPr>
          <p:cNvPr id="83" name="Рисунок 82" descr="gif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5487700"/>
            <a:ext cx="1008112" cy="803339"/>
          </a:xfrm>
          <a:prstGeom prst="rect">
            <a:avLst/>
          </a:prstGeom>
        </p:spPr>
      </p:pic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572396" y="543575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ru-RU" sz="40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95936" y="1052736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9. 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Твори якого композитора звучать щороку 1 січня у Віденській опері</a:t>
            </a:r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?</a:t>
            </a:r>
            <a:endParaRPr lang="ru-RU" sz="28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27984" y="3501008"/>
            <a:ext cx="2225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Р. Штрауса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27984" y="4149080"/>
            <a:ext cx="2381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І. </a:t>
            </a:r>
            <a:r>
              <a:rPr lang="uk-UA" sz="2800" dirty="0" err="1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Кальмана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7984" y="2780928"/>
            <a:ext cx="2319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Й. Штрауса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2" name="Рисунок 21" descr="hballs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3429000"/>
            <a:ext cx="553309" cy="571504"/>
          </a:xfrm>
          <a:prstGeom prst="rect">
            <a:avLst/>
          </a:prstGeom>
        </p:spPr>
      </p:pic>
      <p:pic>
        <p:nvPicPr>
          <p:cNvPr id="23" name="Рисунок 22" descr="hballs1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5918" y="3929066"/>
            <a:ext cx="500066" cy="504067"/>
          </a:xfrm>
          <a:prstGeom prst="rect">
            <a:avLst/>
          </a:prstGeom>
        </p:spPr>
      </p:pic>
      <p:pic>
        <p:nvPicPr>
          <p:cNvPr id="24" name="Рисунок 23" descr="Christmas ornam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472" y="3786190"/>
            <a:ext cx="417193" cy="857246"/>
          </a:xfrm>
          <a:prstGeom prst="rect">
            <a:avLst/>
          </a:prstGeom>
        </p:spPr>
      </p:pic>
      <p:pic>
        <p:nvPicPr>
          <p:cNvPr id="25" name="Рисунок 24" descr="star4b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63688" y="548680"/>
            <a:ext cx="676275" cy="609600"/>
          </a:xfrm>
          <a:prstGeom prst="rect">
            <a:avLst/>
          </a:prstGeom>
        </p:spPr>
      </p:pic>
      <p:pic>
        <p:nvPicPr>
          <p:cNvPr id="29" name="Рисунок 28" descr="hballs7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pic>
        <p:nvPicPr>
          <p:cNvPr id="31" name="Рисунок 30" descr="Papai Noel saco de presentes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20" b="9799"/>
          <a:stretch>
            <a:fillRect/>
          </a:stretch>
        </p:blipFill>
        <p:spPr>
          <a:xfrm>
            <a:off x="6876256" y="3789040"/>
            <a:ext cx="1796890" cy="1296144"/>
          </a:xfrm>
          <a:prstGeom prst="rect">
            <a:avLst/>
          </a:prstGeom>
        </p:spPr>
      </p:pic>
      <p:sp>
        <p:nvSpPr>
          <p:cNvPr id="28" name="Овальная выноска 27"/>
          <p:cNvSpPr/>
          <p:nvPr/>
        </p:nvSpPr>
        <p:spPr>
          <a:xfrm>
            <a:off x="7488000" y="2636912"/>
            <a:ext cx="1656000" cy="1008000"/>
          </a:xfrm>
          <a:prstGeom prst="wedgeEllipseCallout">
            <a:avLst>
              <a:gd name="adj1" fmla="val -32713"/>
              <a:gd name="adj2" fmla="val 83796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спробуй знову!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2" grpId="0"/>
      <p:bldP spid="28" grpId="0" animBg="1"/>
      <p:bldP spid="28" grpId="1" animBg="1"/>
      <p:bldP spid="28" grpId="2" animBg="1"/>
      <p:bldP spid="28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TARJETAS (4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548680"/>
            <a:ext cx="5143536" cy="5290972"/>
          </a:xfrm>
          <a:prstGeom prst="rect">
            <a:avLst/>
          </a:prstGeom>
        </p:spPr>
      </p:pic>
      <p:pic>
        <p:nvPicPr>
          <p:cNvPr id="21" name="Рисунок 20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56592" y="548680"/>
            <a:ext cx="6264696" cy="5760640"/>
          </a:xfrm>
          <a:prstGeom prst="rect">
            <a:avLst/>
          </a:prstGeom>
        </p:spPr>
      </p:pic>
      <p:pic>
        <p:nvPicPr>
          <p:cNvPr id="8" name="Рисунок 7" descr="christmascandyca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7544">
            <a:off x="2454239" y="1846773"/>
            <a:ext cx="460742" cy="633520"/>
          </a:xfrm>
          <a:prstGeom prst="rect">
            <a:avLst/>
          </a:prstGeom>
        </p:spPr>
      </p:pic>
      <p:pic>
        <p:nvPicPr>
          <p:cNvPr id="11" name="Рисунок 10" descr="hballs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2071678"/>
            <a:ext cx="468690" cy="509934"/>
          </a:xfrm>
          <a:prstGeom prst="rect">
            <a:avLst/>
          </a:prstGeom>
        </p:spPr>
      </p:pic>
      <p:pic>
        <p:nvPicPr>
          <p:cNvPr id="80" name="Рисунок 79" descr="bowre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2786058"/>
            <a:ext cx="565789" cy="571504"/>
          </a:xfrm>
          <a:prstGeom prst="rect">
            <a:avLst/>
          </a:prstGeom>
        </p:spPr>
      </p:pic>
      <p:pic>
        <p:nvPicPr>
          <p:cNvPr id="89" name="Рисунок 88" descr="gift_2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5589240"/>
            <a:ext cx="994644" cy="869976"/>
          </a:xfrm>
          <a:prstGeom prst="rect">
            <a:avLst/>
          </a:prstGeom>
        </p:spPr>
      </p:pic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572396" y="543575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ru-RU" sz="40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39952" y="980728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/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10. 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Який інструмент сповіщає про прихід колядників</a:t>
            </a:r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? </a:t>
            </a:r>
            <a:endParaRPr lang="ru-RU" sz="28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55976" y="2492896"/>
            <a:ext cx="2102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тамбурин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3212976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трикутник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55976" y="3933056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C.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дзвіночки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3" name="Рисунок 22" descr="hballs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3429000"/>
            <a:ext cx="553309" cy="571504"/>
          </a:xfrm>
          <a:prstGeom prst="rect">
            <a:avLst/>
          </a:prstGeom>
        </p:spPr>
      </p:pic>
      <p:pic>
        <p:nvPicPr>
          <p:cNvPr id="24" name="Рисунок 23" descr="gift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9752" y="5661248"/>
            <a:ext cx="936104" cy="745958"/>
          </a:xfrm>
          <a:prstGeom prst="rect">
            <a:avLst/>
          </a:prstGeom>
        </p:spPr>
      </p:pic>
      <p:pic>
        <p:nvPicPr>
          <p:cNvPr id="25" name="Рисунок 24" descr="hballs1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85918" y="3929066"/>
            <a:ext cx="500066" cy="504067"/>
          </a:xfrm>
          <a:prstGeom prst="rect">
            <a:avLst/>
          </a:prstGeom>
        </p:spPr>
      </p:pic>
      <p:pic>
        <p:nvPicPr>
          <p:cNvPr id="26" name="Рисунок 25" descr="Christmas ornament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472" y="3786190"/>
            <a:ext cx="417193" cy="857246"/>
          </a:xfrm>
          <a:prstGeom prst="rect">
            <a:avLst/>
          </a:prstGeom>
        </p:spPr>
      </p:pic>
      <p:pic>
        <p:nvPicPr>
          <p:cNvPr id="27" name="Рисунок 26" descr="star4b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35696" y="548680"/>
            <a:ext cx="676275" cy="609600"/>
          </a:xfrm>
          <a:prstGeom prst="rect">
            <a:avLst/>
          </a:prstGeom>
        </p:spPr>
      </p:pic>
      <p:pic>
        <p:nvPicPr>
          <p:cNvPr id="22" name="Рисунок 21" descr="hballs7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pic>
        <p:nvPicPr>
          <p:cNvPr id="32" name="Рисунок 31" descr="Papai Noel saco de presentes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12" b="9128"/>
          <a:stretch>
            <a:fillRect/>
          </a:stretch>
        </p:blipFill>
        <p:spPr>
          <a:xfrm>
            <a:off x="6588224" y="3645024"/>
            <a:ext cx="2112525" cy="1512168"/>
          </a:xfrm>
          <a:prstGeom prst="rect">
            <a:avLst/>
          </a:prstGeom>
        </p:spPr>
      </p:pic>
      <p:sp>
        <p:nvSpPr>
          <p:cNvPr id="30" name="Овальная выноска 29"/>
          <p:cNvSpPr/>
          <p:nvPr/>
        </p:nvSpPr>
        <p:spPr>
          <a:xfrm>
            <a:off x="7308304" y="2564904"/>
            <a:ext cx="1656000" cy="1008000"/>
          </a:xfrm>
          <a:prstGeom prst="wedgeEllipseCallout">
            <a:avLst>
              <a:gd name="adj1" fmla="val -36237"/>
              <a:gd name="adj2" fmla="val 77041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спробуй знову!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2" grpId="0"/>
      <p:bldP spid="30" grpId="0" animBg="1"/>
      <p:bldP spid="30" grpId="1" animBg="1"/>
      <p:bldP spid="30" grpId="2" animBg="1"/>
      <p:bldP spid="3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/>
          <p:cNvSpPr/>
          <p:nvPr/>
        </p:nvSpPr>
        <p:spPr>
          <a:xfrm>
            <a:off x="7596336" y="2996952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/>
          <p:cNvSpPr/>
          <p:nvPr/>
        </p:nvSpPr>
        <p:spPr>
          <a:xfrm>
            <a:off x="6516216" y="2348880"/>
            <a:ext cx="1008112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/>
          <p:cNvSpPr/>
          <p:nvPr/>
        </p:nvSpPr>
        <p:spPr>
          <a:xfrm>
            <a:off x="4283968" y="3356992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/>
          <p:cNvSpPr/>
          <p:nvPr/>
        </p:nvSpPr>
        <p:spPr>
          <a:xfrm>
            <a:off x="4572000" y="2924944"/>
            <a:ext cx="1080120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f3fcc05442f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99"/>
          <a:stretch>
            <a:fillRect/>
          </a:stretch>
        </p:blipFill>
        <p:spPr>
          <a:xfrm>
            <a:off x="0" y="681502"/>
            <a:ext cx="5543600" cy="5760640"/>
          </a:xfrm>
          <a:prstGeom prst="rect">
            <a:avLst/>
          </a:prstGeom>
        </p:spPr>
      </p:pic>
      <p:pic>
        <p:nvPicPr>
          <p:cNvPr id="8" name="Рисунок 7" descr="christmascandycan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7544">
            <a:off x="2454239" y="1846773"/>
            <a:ext cx="460742" cy="633520"/>
          </a:xfrm>
          <a:prstGeom prst="rect">
            <a:avLst/>
          </a:prstGeom>
        </p:spPr>
      </p:pic>
      <p:pic>
        <p:nvPicPr>
          <p:cNvPr id="11" name="Рисунок 10" descr="hball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2071678"/>
            <a:ext cx="468690" cy="509934"/>
          </a:xfrm>
          <a:prstGeom prst="rect">
            <a:avLst/>
          </a:prstGeom>
        </p:spPr>
      </p:pic>
      <p:pic>
        <p:nvPicPr>
          <p:cNvPr id="80" name="Рисунок 79" descr="bowr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786058"/>
            <a:ext cx="565789" cy="571504"/>
          </a:xfrm>
          <a:prstGeom prst="rect">
            <a:avLst/>
          </a:prstGeom>
        </p:spPr>
      </p:pic>
      <p:pic>
        <p:nvPicPr>
          <p:cNvPr id="89" name="Рисунок 88" descr="gift_2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7345" y="5589240"/>
            <a:ext cx="1004963" cy="879001"/>
          </a:xfrm>
          <a:prstGeom prst="rect">
            <a:avLst/>
          </a:prstGeom>
        </p:spPr>
      </p:pic>
      <p:pic>
        <p:nvPicPr>
          <p:cNvPr id="23" name="Рисунок 22" descr="hballs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3429000"/>
            <a:ext cx="553309" cy="571504"/>
          </a:xfrm>
          <a:prstGeom prst="rect">
            <a:avLst/>
          </a:prstGeom>
        </p:spPr>
      </p:pic>
      <p:pic>
        <p:nvPicPr>
          <p:cNvPr id="24" name="Рисунок 23" descr="gif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3" y="5761104"/>
            <a:ext cx="936105" cy="745959"/>
          </a:xfrm>
          <a:prstGeom prst="rect">
            <a:avLst/>
          </a:prstGeom>
        </p:spPr>
      </p:pic>
      <p:pic>
        <p:nvPicPr>
          <p:cNvPr id="25" name="Рисунок 24" descr="hballs1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5918" y="3929066"/>
            <a:ext cx="500066" cy="504067"/>
          </a:xfrm>
          <a:prstGeom prst="rect">
            <a:avLst/>
          </a:prstGeom>
        </p:spPr>
      </p:pic>
      <p:pic>
        <p:nvPicPr>
          <p:cNvPr id="26" name="Рисунок 25" descr="Christmas ornam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472" y="3786190"/>
            <a:ext cx="417193" cy="857246"/>
          </a:xfrm>
          <a:prstGeom prst="rect">
            <a:avLst/>
          </a:prstGeom>
        </p:spPr>
      </p:pic>
      <p:pic>
        <p:nvPicPr>
          <p:cNvPr id="27" name="Рисунок 26" descr="star4b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35696" y="548680"/>
            <a:ext cx="676275" cy="609600"/>
          </a:xfrm>
          <a:prstGeom prst="rect">
            <a:avLst/>
          </a:prstGeom>
        </p:spPr>
      </p:pic>
      <p:pic>
        <p:nvPicPr>
          <p:cNvPr id="22" name="Рисунок 21" descr="hballs7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pic>
        <p:nvPicPr>
          <p:cNvPr id="28" name="Рисунок 27" descr="Papai Noel saco de presentes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8" t="7891" r="51631" b="7939"/>
          <a:stretch>
            <a:fillRect/>
          </a:stretch>
        </p:blipFill>
        <p:spPr>
          <a:xfrm>
            <a:off x="3995936" y="2708920"/>
            <a:ext cx="2016224" cy="3240360"/>
          </a:xfrm>
          <a:prstGeom prst="rect">
            <a:avLst/>
          </a:prstGeom>
        </p:spPr>
      </p:pic>
      <p:sp>
        <p:nvSpPr>
          <p:cNvPr id="16" name="TextBox 15" hidden="1">
            <a:hlinkClick r:id="" action="ppaction://hlinkshowjump?jump=endshow"/>
          </p:cNvPr>
          <p:cNvSpPr txBox="1"/>
          <p:nvPr/>
        </p:nvSpPr>
        <p:spPr>
          <a:xfrm>
            <a:off x="7143768" y="5357826"/>
            <a:ext cx="110639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exit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7" name="Рисунок 46" descr="Papai Noel saco de presentes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59" t="13502" r="6930" b="7939"/>
          <a:stretch>
            <a:fillRect/>
          </a:stretch>
        </p:blipFill>
        <p:spPr>
          <a:xfrm>
            <a:off x="6012160" y="2132856"/>
            <a:ext cx="1944216" cy="30243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9281" y="210256"/>
            <a:ext cx="4572000" cy="1880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170">
              <a:lnSpc>
                <a:spcPct val="115000"/>
              </a:lnSpc>
              <a:spcAft>
                <a:spcPts val="0"/>
              </a:spcAft>
              <a:tabLst>
                <a:tab pos="3745230" algn="l"/>
              </a:tabLst>
            </a:pPr>
            <a:r>
              <a:rPr lang="uk-UA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омашнє завдання.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Aharoni"/>
              </a:rPr>
              <a:t>Відповіді </a:t>
            </a:r>
            <a:r>
              <a:rPr lang="uk-UA" sz="2800" dirty="0" err="1">
                <a:latin typeface="Calibri" panose="020F0502020204030204" pitchFamily="34" charset="0"/>
                <a:ea typeface="Calibri" panose="020F0502020204030204" pitchFamily="34" charset="0"/>
                <a:cs typeface="Aharoni"/>
              </a:rPr>
              <a:t>надішліть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Aharoni"/>
              </a:rPr>
              <a:t> на </a:t>
            </a:r>
            <a:r>
              <a:rPr lang="uk-UA" sz="2800" i="1" u="sng" dirty="0">
                <a:latin typeface="Calibri" panose="020F0502020204030204" pitchFamily="34" charset="0"/>
                <a:ea typeface="Calibri" panose="020F0502020204030204" pitchFamily="34" charset="0"/>
                <a:cs typeface="Aharoni"/>
              </a:rPr>
              <a:t>електронну адресу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melnyk_olha@szosh14.kr.ua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3923928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/>
          <p:cNvSpPr/>
          <p:nvPr/>
        </p:nvSpPr>
        <p:spPr>
          <a:xfrm>
            <a:off x="4139952" y="3140968"/>
            <a:ext cx="72008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57" r="18009"/>
          <a:stretch>
            <a:fillRect/>
          </a:stretch>
        </p:blipFill>
        <p:spPr>
          <a:xfrm>
            <a:off x="395536" y="548680"/>
            <a:ext cx="3528392" cy="5400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211960" y="3573016"/>
            <a:ext cx="792088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4067944" y="3573016"/>
            <a:ext cx="86409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5652120" y="3573016"/>
            <a:ext cx="792088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6516216" y="393305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 descr="Papai Noel saco de present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9" t="9497" r="5063" b="9775"/>
          <a:stretch>
            <a:fillRect/>
          </a:stretch>
        </p:blipFill>
        <p:spPr>
          <a:xfrm>
            <a:off x="3851920" y="3068960"/>
            <a:ext cx="2965035" cy="2520280"/>
          </a:xfrm>
          <a:prstGeom prst="rect">
            <a:avLst/>
          </a:prstGeom>
        </p:spPr>
      </p:pic>
      <p:sp>
        <p:nvSpPr>
          <p:cNvPr id="55" name="Овальная выноска 54"/>
          <p:cNvSpPr/>
          <p:nvPr/>
        </p:nvSpPr>
        <p:spPr>
          <a:xfrm rot="21098418">
            <a:off x="3687465" y="416728"/>
            <a:ext cx="5153868" cy="2076610"/>
          </a:xfrm>
          <a:prstGeom prst="wedgeEllipseCallout">
            <a:avLst>
              <a:gd name="adj1" fmla="val -28498"/>
              <a:gd name="adj2" fmla="val 71878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Давайте прикрасимо новорічну ялинку!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21 Koliadka Dobry vetcir tob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164288" y="5157192"/>
            <a:ext cx="1709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старт</a:t>
            </a:r>
            <a:endParaRPr lang="ru-RU" sz="54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29679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TARJETAS (4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548680"/>
            <a:ext cx="5143536" cy="5237774"/>
          </a:xfrm>
          <a:prstGeom prst="rect">
            <a:avLst/>
          </a:prstGeom>
        </p:spPr>
      </p:pic>
      <p:pic>
        <p:nvPicPr>
          <p:cNvPr id="6" name="Рисунок 5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71"/>
          <a:stretch>
            <a:fillRect/>
          </a:stretch>
        </p:blipFill>
        <p:spPr>
          <a:xfrm>
            <a:off x="0" y="543867"/>
            <a:ext cx="5436096" cy="5765453"/>
          </a:xfrm>
          <a:prstGeom prst="rect">
            <a:avLst/>
          </a:prstGeom>
        </p:spPr>
      </p:pic>
      <p:pic>
        <p:nvPicPr>
          <p:cNvPr id="12" name="Рисунок 11" descr="hballs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pic>
        <p:nvPicPr>
          <p:cNvPr id="46" name="Рисунок 45" descr="Papai Noel saco de presente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67" b="7228"/>
          <a:stretch>
            <a:fillRect/>
          </a:stretch>
        </p:blipFill>
        <p:spPr>
          <a:xfrm>
            <a:off x="6372200" y="3717032"/>
            <a:ext cx="2009166" cy="151216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283968" y="980728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1. 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Monotype Corsiva" pitchFamily="66" charset="0"/>
              </a:rPr>
              <a:t>Як називається обрядова пісня, що прославляє народження Ісуса</a:t>
            </a:r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Monotype Corsiva" pitchFamily="66" charset="0"/>
              </a:rPr>
              <a:t>?</a:t>
            </a:r>
            <a:endParaRPr lang="ru-RU" sz="20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00562" y="2905780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щедрівка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00562" y="3548722"/>
            <a:ext cx="1917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віншівка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0562" y="4191664"/>
            <a:ext cx="1839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колядка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55" name="Овальная выноска 54"/>
          <p:cNvSpPr/>
          <p:nvPr/>
        </p:nvSpPr>
        <p:spPr>
          <a:xfrm>
            <a:off x="7380312" y="2636912"/>
            <a:ext cx="1656000" cy="1008000"/>
          </a:xfrm>
          <a:prstGeom prst="wedgeEllipseCallout">
            <a:avLst>
              <a:gd name="adj1" fmla="val -50923"/>
              <a:gd name="adj2" fmla="val 80901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спробуй знову!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572396" y="543575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ru-RU" sz="40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5" grpId="2" animBg="1"/>
      <p:bldP spid="55" grpId="3" animBg="1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TARJETAS (4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620688"/>
            <a:ext cx="5143536" cy="5165766"/>
          </a:xfrm>
          <a:prstGeom prst="rect">
            <a:avLst/>
          </a:prstGeom>
        </p:spPr>
      </p:pic>
      <p:pic>
        <p:nvPicPr>
          <p:cNvPr id="13" name="Рисунок 12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45"/>
          <a:stretch>
            <a:fillRect/>
          </a:stretch>
        </p:blipFill>
        <p:spPr>
          <a:xfrm>
            <a:off x="0" y="620688"/>
            <a:ext cx="5436096" cy="5544616"/>
          </a:xfrm>
          <a:prstGeom prst="rect">
            <a:avLst/>
          </a:prstGeom>
        </p:spPr>
      </p:pic>
      <p:pic>
        <p:nvPicPr>
          <p:cNvPr id="10" name="Рисунок 9" descr="hballs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429000"/>
            <a:ext cx="553309" cy="571504"/>
          </a:xfrm>
          <a:prstGeom prst="rect">
            <a:avLst/>
          </a:prstGeom>
        </p:spPr>
      </p:pic>
      <p:pic>
        <p:nvPicPr>
          <p:cNvPr id="12" name="Рисунок 11" descr="hballs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355976" y="1124744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2. Які пісні співають на другий Святвечір?</a:t>
            </a:r>
            <a:endParaRPr lang="ru-RU" sz="28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9124" y="2905780"/>
            <a:ext cx="1869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колядка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29124" y="3548722"/>
            <a:ext cx="203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щедрівка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29124" y="419166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</a:t>
            </a:r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віншівка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572396" y="543575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ru-RU" sz="40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Рисунок 15" descr="Papai Noel saco de presente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16" b="8067"/>
          <a:stretch>
            <a:fillRect/>
          </a:stretch>
        </p:blipFill>
        <p:spPr>
          <a:xfrm>
            <a:off x="6588224" y="3645024"/>
            <a:ext cx="1893559" cy="1368152"/>
          </a:xfrm>
          <a:prstGeom prst="rect">
            <a:avLst/>
          </a:prstGeom>
        </p:spPr>
      </p:pic>
      <p:sp>
        <p:nvSpPr>
          <p:cNvPr id="17" name="Овальная выноска 16"/>
          <p:cNvSpPr/>
          <p:nvPr/>
        </p:nvSpPr>
        <p:spPr>
          <a:xfrm>
            <a:off x="7308304" y="2492896"/>
            <a:ext cx="1656000" cy="1008000"/>
          </a:xfrm>
          <a:prstGeom prst="wedgeEllipseCallout">
            <a:avLst>
              <a:gd name="adj1" fmla="val -36824"/>
              <a:gd name="adj2" fmla="val 79936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спробуй знову!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2" grpId="0"/>
      <p:bldP spid="17" grpId="0" animBg="1"/>
      <p:bldP spid="17" grpId="1" animBg="1"/>
      <p:bldP spid="17" grpId="2" animBg="1"/>
      <p:bldP spid="17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TARJETAS (4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548680"/>
            <a:ext cx="5143536" cy="5237774"/>
          </a:xfrm>
          <a:prstGeom prst="rect">
            <a:avLst/>
          </a:prstGeom>
        </p:spPr>
      </p:pic>
      <p:pic>
        <p:nvPicPr>
          <p:cNvPr id="14" name="Рисунок 13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5"/>
          <a:stretch>
            <a:fillRect/>
          </a:stretch>
        </p:blipFill>
        <p:spPr>
          <a:xfrm>
            <a:off x="0" y="692696"/>
            <a:ext cx="5580112" cy="5623789"/>
          </a:xfrm>
          <a:prstGeom prst="rect">
            <a:avLst/>
          </a:prstGeom>
        </p:spPr>
      </p:pic>
      <p:pic>
        <p:nvPicPr>
          <p:cNvPr id="8" name="Рисунок 7" descr="christmascandyca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7544">
            <a:off x="2454239" y="1846773"/>
            <a:ext cx="460742" cy="633520"/>
          </a:xfrm>
          <a:prstGeom prst="rect">
            <a:avLst/>
          </a:prstGeom>
        </p:spPr>
      </p:pic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572396" y="543575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ru-RU" sz="40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1960" y="1052736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3. 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Хто автор знаменитого на весь світ </a:t>
            </a:r>
            <a:r>
              <a:rPr lang="uk-UA" sz="2800" b="1" dirty="0" err="1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“Щедрика”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?</a:t>
            </a:r>
            <a:endParaRPr lang="ru-RU" sz="28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3968" y="2564904"/>
            <a:ext cx="247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С.Людкевич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83968" y="3284984"/>
            <a:ext cx="2651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М.Леонтович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3968" y="4149080"/>
            <a:ext cx="2281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М.Лисенко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5" name="Рисунок 14" descr="hballs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3429000"/>
            <a:ext cx="553309" cy="571504"/>
          </a:xfrm>
          <a:prstGeom prst="rect">
            <a:avLst/>
          </a:prstGeom>
        </p:spPr>
      </p:pic>
      <p:pic>
        <p:nvPicPr>
          <p:cNvPr id="16" name="Рисунок 15" descr="hballs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pic>
        <p:nvPicPr>
          <p:cNvPr id="19" name="Рисунок 18" descr="Papai Noel saco de presente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49" b="8991"/>
          <a:stretch>
            <a:fillRect/>
          </a:stretch>
        </p:blipFill>
        <p:spPr>
          <a:xfrm>
            <a:off x="6732240" y="3789040"/>
            <a:ext cx="1710139" cy="1224136"/>
          </a:xfrm>
          <a:prstGeom prst="rect">
            <a:avLst/>
          </a:prstGeom>
        </p:spPr>
      </p:pic>
      <p:sp>
        <p:nvSpPr>
          <p:cNvPr id="21" name="Овальная выноска 20"/>
          <p:cNvSpPr/>
          <p:nvPr/>
        </p:nvSpPr>
        <p:spPr>
          <a:xfrm>
            <a:off x="7429520" y="2786058"/>
            <a:ext cx="1643074" cy="1000132"/>
          </a:xfrm>
          <a:prstGeom prst="wedgeEllipseCallout">
            <a:avLst>
              <a:gd name="adj1" fmla="val -39182"/>
              <a:gd name="adj2" fmla="val 67440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спробуй знову!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2" grpId="0"/>
      <p:bldP spid="21" grpId="0" animBg="1"/>
      <p:bldP spid="21" grpId="1" animBg="1"/>
      <p:bldP spid="21" grpId="2" animBg="1"/>
      <p:bldP spid="21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ARJETAS (4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76672"/>
            <a:ext cx="5143536" cy="5309782"/>
          </a:xfrm>
          <a:prstGeom prst="rect">
            <a:avLst/>
          </a:prstGeom>
        </p:spPr>
      </p:pic>
      <p:pic>
        <p:nvPicPr>
          <p:cNvPr id="15" name="Рисунок 14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06"/>
          <a:stretch>
            <a:fillRect/>
          </a:stretch>
        </p:blipFill>
        <p:spPr>
          <a:xfrm>
            <a:off x="0" y="548680"/>
            <a:ext cx="5580112" cy="5688632"/>
          </a:xfrm>
          <a:prstGeom prst="rect">
            <a:avLst/>
          </a:prstGeom>
        </p:spPr>
      </p:pic>
      <p:pic>
        <p:nvPicPr>
          <p:cNvPr id="8" name="Рисунок 7" descr="christmascandyca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7544">
            <a:off x="2454239" y="1846773"/>
            <a:ext cx="460742" cy="633520"/>
          </a:xfrm>
          <a:prstGeom prst="rect">
            <a:avLst/>
          </a:prstGeom>
        </p:spPr>
      </p:pic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572396" y="543575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ru-RU" sz="40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1960" y="980728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4. 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Автор відомого інструментального  твору про зиму?</a:t>
            </a:r>
            <a:endParaRPr lang="ru-RU" sz="28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4810" y="2928934"/>
            <a:ext cx="2209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А.</a:t>
            </a:r>
            <a:r>
              <a:rPr lang="uk-UA" sz="2800" dirty="0" err="1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Вівальді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14810" y="3571876"/>
            <a:ext cx="2688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B. </a:t>
            </a:r>
            <a:r>
              <a:rPr lang="uk-UA" sz="2800" dirty="0" err="1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Дж.Перголезі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4810" y="4214818"/>
            <a:ext cx="2361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Г.Ф.Гендель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4" name="Рисунок 53" descr="Christmas ornamen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786190"/>
            <a:ext cx="417193" cy="857246"/>
          </a:xfrm>
          <a:prstGeom prst="rect">
            <a:avLst/>
          </a:prstGeom>
        </p:spPr>
      </p:pic>
      <p:pic>
        <p:nvPicPr>
          <p:cNvPr id="17" name="Рисунок 16" descr="hballs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3429000"/>
            <a:ext cx="553309" cy="571504"/>
          </a:xfrm>
          <a:prstGeom prst="rect">
            <a:avLst/>
          </a:prstGeom>
        </p:spPr>
      </p:pic>
      <p:pic>
        <p:nvPicPr>
          <p:cNvPr id="16" name="Рисунок 15" descr="hballs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pic>
        <p:nvPicPr>
          <p:cNvPr id="19" name="Рисунок 18" descr="Papai Noel saco de presentes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51" b="8141"/>
          <a:stretch>
            <a:fillRect/>
          </a:stretch>
        </p:blipFill>
        <p:spPr>
          <a:xfrm>
            <a:off x="6660232" y="3717032"/>
            <a:ext cx="1940906" cy="1440160"/>
          </a:xfrm>
          <a:prstGeom prst="rect">
            <a:avLst/>
          </a:prstGeom>
        </p:spPr>
      </p:pic>
      <p:sp>
        <p:nvSpPr>
          <p:cNvPr id="21" name="Овальная выноска 20"/>
          <p:cNvSpPr/>
          <p:nvPr/>
        </p:nvSpPr>
        <p:spPr>
          <a:xfrm>
            <a:off x="7308304" y="2708920"/>
            <a:ext cx="1656000" cy="1008000"/>
          </a:xfrm>
          <a:prstGeom prst="wedgeEllipseCallout">
            <a:avLst>
              <a:gd name="adj1" fmla="val -28013"/>
              <a:gd name="adj2" fmla="val 73180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спробуй знову!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2" grpId="0"/>
      <p:bldP spid="21" grpId="0" animBg="1"/>
      <p:bldP spid="21" grpId="1" animBg="1"/>
      <p:bldP spid="21" grpId="2" animBg="1"/>
      <p:bldP spid="21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TARJETAS (4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76672"/>
            <a:ext cx="5143536" cy="5309782"/>
          </a:xfrm>
          <a:prstGeom prst="rect">
            <a:avLst/>
          </a:prstGeom>
        </p:spPr>
      </p:pic>
      <p:pic>
        <p:nvPicPr>
          <p:cNvPr id="23" name="Рисунок 22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26"/>
          <a:stretch>
            <a:fillRect/>
          </a:stretch>
        </p:blipFill>
        <p:spPr>
          <a:xfrm>
            <a:off x="0" y="620688"/>
            <a:ext cx="5436096" cy="54726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95936" y="980728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5. 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Як називається відомий твір Й.С.Баха на різдвяну тему?</a:t>
            </a:r>
            <a:endParaRPr lang="ru-RU" sz="28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christmascandyca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7544">
            <a:off x="2454239" y="1846773"/>
            <a:ext cx="460742" cy="633520"/>
          </a:xfrm>
          <a:prstGeom prst="rect">
            <a:avLst/>
          </a:prstGeom>
        </p:spPr>
      </p:pic>
      <p:pic>
        <p:nvPicPr>
          <p:cNvPr id="80" name="Рисунок 79" descr="bowr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786058"/>
            <a:ext cx="565789" cy="571504"/>
          </a:xfrm>
          <a:prstGeom prst="rect">
            <a:avLst/>
          </a:prstGeom>
        </p:spPr>
      </p:pic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572396" y="543575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ru-RU" sz="40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39952" y="2492896"/>
            <a:ext cx="3212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Різдвяна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кантата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8" name="Рисунок 17" descr="hballs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3429000"/>
            <a:ext cx="553309" cy="571504"/>
          </a:xfrm>
          <a:prstGeom prst="rect">
            <a:avLst/>
          </a:prstGeom>
        </p:spPr>
      </p:pic>
      <p:pic>
        <p:nvPicPr>
          <p:cNvPr id="19" name="Рисунок 18" descr="Christmas ornamen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3786190"/>
            <a:ext cx="417193" cy="857246"/>
          </a:xfrm>
          <a:prstGeom prst="rect">
            <a:avLst/>
          </a:prstGeom>
        </p:spPr>
      </p:pic>
      <p:pic>
        <p:nvPicPr>
          <p:cNvPr id="16" name="Рисунок 15" descr="hballs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pic>
        <p:nvPicPr>
          <p:cNvPr id="20" name="Рисунок 19" descr="Papai Noel saco de presentes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62" b="10863"/>
          <a:stretch>
            <a:fillRect/>
          </a:stretch>
        </p:blipFill>
        <p:spPr>
          <a:xfrm>
            <a:off x="7107161" y="3645024"/>
            <a:ext cx="2036839" cy="1440160"/>
          </a:xfrm>
          <a:prstGeom prst="rect">
            <a:avLst/>
          </a:prstGeom>
        </p:spPr>
      </p:pic>
      <p:sp>
        <p:nvSpPr>
          <p:cNvPr id="22" name="Овальная выноска 21"/>
          <p:cNvSpPr/>
          <p:nvPr/>
        </p:nvSpPr>
        <p:spPr>
          <a:xfrm>
            <a:off x="7488000" y="2492896"/>
            <a:ext cx="1656000" cy="1008000"/>
          </a:xfrm>
          <a:prstGeom prst="wedgeEllipseCallout">
            <a:avLst>
              <a:gd name="adj1" fmla="val -12754"/>
              <a:gd name="adj2" fmla="val 93268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спробуй знову!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67944" y="4005064"/>
            <a:ext cx="343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Різдвяна ораторія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39952" y="3284984"/>
            <a:ext cx="334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Різдвяна пісня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2" grpId="0"/>
      <p:bldP spid="22" grpId="0" animBg="1"/>
      <p:bldP spid="22" grpId="1" animBg="1"/>
      <p:bldP spid="22" grpId="2" animBg="1"/>
      <p:bldP spid="22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TARJETAS (4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76672"/>
            <a:ext cx="5143536" cy="5309782"/>
          </a:xfrm>
          <a:prstGeom prst="rect">
            <a:avLst/>
          </a:prstGeom>
        </p:spPr>
      </p:pic>
      <p:pic>
        <p:nvPicPr>
          <p:cNvPr id="17" name="Рисунок 16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26"/>
          <a:stretch>
            <a:fillRect/>
          </a:stretch>
        </p:blipFill>
        <p:spPr>
          <a:xfrm>
            <a:off x="0" y="548680"/>
            <a:ext cx="5436096" cy="5688632"/>
          </a:xfrm>
          <a:prstGeom prst="rect">
            <a:avLst/>
          </a:prstGeom>
        </p:spPr>
      </p:pic>
      <p:pic>
        <p:nvPicPr>
          <p:cNvPr id="8" name="Рисунок 7" descr="christmascandyca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7544">
            <a:off x="2454239" y="1846773"/>
            <a:ext cx="460742" cy="633520"/>
          </a:xfrm>
          <a:prstGeom prst="rect">
            <a:avLst/>
          </a:prstGeom>
        </p:spPr>
      </p:pic>
      <p:pic>
        <p:nvPicPr>
          <p:cNvPr id="11" name="Рисунок 10" descr="hballs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2071678"/>
            <a:ext cx="468690" cy="509934"/>
          </a:xfrm>
          <a:prstGeom prst="rect">
            <a:avLst/>
          </a:prstGeom>
        </p:spPr>
      </p:pic>
      <p:pic>
        <p:nvPicPr>
          <p:cNvPr id="80" name="Рисунок 79" descr="bowre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2786058"/>
            <a:ext cx="565789" cy="571504"/>
          </a:xfrm>
          <a:prstGeom prst="rect">
            <a:avLst/>
          </a:prstGeom>
        </p:spPr>
      </p:pic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572396" y="543575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ru-RU" sz="40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39952" y="908720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ea typeface="Calibri"/>
                <a:cs typeface="Times New Roman"/>
              </a:rPr>
              <a:t>6. 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ea typeface="Calibri"/>
                <a:cs typeface="Times New Roman"/>
              </a:rPr>
              <a:t>Яка австрійська колядка відома сьогодні у всьому світі</a:t>
            </a:r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?</a:t>
            </a:r>
            <a:endParaRPr lang="ru-RU" sz="28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1960" y="256490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Тиха ніч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11960" y="321297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Бог ся рождає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1960" y="400506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Бог предвічний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8" name="Рисунок 17" descr="hballs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3429000"/>
            <a:ext cx="553309" cy="571504"/>
          </a:xfrm>
          <a:prstGeom prst="rect">
            <a:avLst/>
          </a:prstGeom>
        </p:spPr>
      </p:pic>
      <p:pic>
        <p:nvPicPr>
          <p:cNvPr id="19" name="Рисунок 18" descr="Christmas ornamen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3786190"/>
            <a:ext cx="417193" cy="857246"/>
          </a:xfrm>
          <a:prstGeom prst="rect">
            <a:avLst/>
          </a:prstGeom>
        </p:spPr>
      </p:pic>
      <p:pic>
        <p:nvPicPr>
          <p:cNvPr id="23" name="Рисунок 22" descr="hballs7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pic>
        <p:nvPicPr>
          <p:cNvPr id="24" name="Рисунок 23" descr="Papai Noel saco de presentes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69" b="9306"/>
          <a:stretch>
            <a:fillRect/>
          </a:stretch>
        </p:blipFill>
        <p:spPr>
          <a:xfrm>
            <a:off x="6876256" y="3717032"/>
            <a:ext cx="1787120" cy="1296144"/>
          </a:xfrm>
          <a:prstGeom prst="rect">
            <a:avLst/>
          </a:prstGeom>
        </p:spPr>
      </p:pic>
      <p:sp>
        <p:nvSpPr>
          <p:cNvPr id="22" name="Овальная выноска 21"/>
          <p:cNvSpPr/>
          <p:nvPr/>
        </p:nvSpPr>
        <p:spPr>
          <a:xfrm>
            <a:off x="7488000" y="2564904"/>
            <a:ext cx="1656000" cy="1008000"/>
          </a:xfrm>
          <a:prstGeom prst="wedgeEllipseCallout">
            <a:avLst>
              <a:gd name="adj1" fmla="val -32713"/>
              <a:gd name="adj2" fmla="val 81866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спробуй знову!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2" grpId="0"/>
      <p:bldP spid="22" grpId="0" animBg="1"/>
      <p:bldP spid="22" grpId="1" animBg="1"/>
      <p:bldP spid="22" grpId="2" animBg="1"/>
      <p:bldP spid="2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TARJETAS (4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548680"/>
            <a:ext cx="5143536" cy="5237774"/>
          </a:xfrm>
          <a:prstGeom prst="rect">
            <a:avLst/>
          </a:prstGeom>
        </p:spPr>
      </p:pic>
      <p:pic>
        <p:nvPicPr>
          <p:cNvPr id="18" name="Рисунок 17" descr="f3fcc05442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49"/>
          <a:stretch>
            <a:fillRect/>
          </a:stretch>
        </p:blipFill>
        <p:spPr>
          <a:xfrm>
            <a:off x="0" y="404664"/>
            <a:ext cx="5364088" cy="5832648"/>
          </a:xfrm>
          <a:prstGeom prst="rect">
            <a:avLst/>
          </a:prstGeom>
        </p:spPr>
      </p:pic>
      <p:pic>
        <p:nvPicPr>
          <p:cNvPr id="8" name="Рисунок 7" descr="christmascandyca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7544">
            <a:off x="2454239" y="1846773"/>
            <a:ext cx="460742" cy="633520"/>
          </a:xfrm>
          <a:prstGeom prst="rect">
            <a:avLst/>
          </a:prstGeom>
        </p:spPr>
      </p:pic>
      <p:pic>
        <p:nvPicPr>
          <p:cNvPr id="11" name="Рисунок 10" descr="hballs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2071678"/>
            <a:ext cx="468690" cy="509934"/>
          </a:xfrm>
          <a:prstGeom prst="rect">
            <a:avLst/>
          </a:prstGeom>
        </p:spPr>
      </p:pic>
      <p:pic>
        <p:nvPicPr>
          <p:cNvPr id="13" name="Рисунок 12" descr="hballs1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18" y="3929066"/>
            <a:ext cx="500066" cy="504067"/>
          </a:xfrm>
          <a:prstGeom prst="rect">
            <a:avLst/>
          </a:prstGeom>
        </p:spPr>
      </p:pic>
      <p:pic>
        <p:nvPicPr>
          <p:cNvPr id="80" name="Рисунок 79" descr="bowre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2786058"/>
            <a:ext cx="565789" cy="571504"/>
          </a:xfrm>
          <a:prstGeom prst="rect">
            <a:avLst/>
          </a:prstGeom>
        </p:spPr>
      </p:pic>
      <p:sp>
        <p:nvSpPr>
          <p:cNvPr id="72" name="TextBox 71">
            <a:hlinkClick r:id="" action="ppaction://hlinkshowjump?jump=nextslide"/>
          </p:cNvPr>
          <p:cNvSpPr txBox="1"/>
          <p:nvPr/>
        </p:nvSpPr>
        <p:spPr>
          <a:xfrm>
            <a:off x="7572396" y="543575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ru-RU" sz="4000" dirty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3968" y="1052736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7. </a:t>
            </a:r>
            <a:r>
              <a:rPr lang="uk-UA" sz="2800" b="1" dirty="0" err="1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“Тут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 ангели </a:t>
            </a:r>
            <a:r>
              <a:rPr lang="uk-UA" sz="2800" b="1" dirty="0" err="1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чудяться...”</a:t>
            </a:r>
            <a:r>
              <a:rPr lang="uk-UA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 це слова з колядки....</a:t>
            </a:r>
            <a:endParaRPr lang="ru-RU" sz="28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1960" y="263691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Бог предвічний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11960" y="342900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Небо і земля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4810" y="4214818"/>
            <a:ext cx="275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C. </a:t>
            </a:r>
            <a:r>
              <a:rPr lang="uk-UA" sz="28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Бог ся рождає</a:t>
            </a:r>
            <a:endParaRPr lang="ru-RU" sz="2800" dirty="0">
              <a:ln>
                <a:solidFill>
                  <a:srgbClr val="3333FF"/>
                </a:solidFill>
              </a:ln>
              <a:solidFill>
                <a:srgbClr val="3333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9" name="Рисунок 18" descr="hballs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3429000"/>
            <a:ext cx="553309" cy="571504"/>
          </a:xfrm>
          <a:prstGeom prst="rect">
            <a:avLst/>
          </a:prstGeom>
        </p:spPr>
      </p:pic>
      <p:pic>
        <p:nvPicPr>
          <p:cNvPr id="20" name="Рисунок 19" descr="Christmas ornament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472" y="3786190"/>
            <a:ext cx="417193" cy="857246"/>
          </a:xfrm>
          <a:prstGeom prst="rect">
            <a:avLst/>
          </a:prstGeom>
        </p:spPr>
      </p:pic>
      <p:pic>
        <p:nvPicPr>
          <p:cNvPr id="24" name="Рисунок 23" descr="hballs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00166" y="3214686"/>
            <a:ext cx="493207" cy="536609"/>
          </a:xfrm>
          <a:prstGeom prst="rect">
            <a:avLst/>
          </a:prstGeom>
        </p:spPr>
      </p:pic>
      <p:pic>
        <p:nvPicPr>
          <p:cNvPr id="26" name="Рисунок 25" descr="Papai Noel saco de presentes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16" b="10840"/>
          <a:stretch>
            <a:fillRect/>
          </a:stretch>
        </p:blipFill>
        <p:spPr>
          <a:xfrm>
            <a:off x="6660232" y="3573016"/>
            <a:ext cx="2120848" cy="1512168"/>
          </a:xfrm>
          <a:prstGeom prst="rect">
            <a:avLst/>
          </a:prstGeom>
        </p:spPr>
      </p:pic>
      <p:sp>
        <p:nvSpPr>
          <p:cNvPr id="23" name="Овальная выноска 22"/>
          <p:cNvSpPr/>
          <p:nvPr/>
        </p:nvSpPr>
        <p:spPr>
          <a:xfrm>
            <a:off x="7380312" y="2636912"/>
            <a:ext cx="1656000" cy="1008000"/>
          </a:xfrm>
          <a:prstGeom prst="wedgeEllipseCallout">
            <a:avLst>
              <a:gd name="adj1" fmla="val -27426"/>
              <a:gd name="adj2" fmla="val 76076"/>
            </a:avLst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FF0000"/>
                </a:solidFill>
                <a:latin typeface="Monotype Corsiva" pitchFamily="66" charset="0"/>
              </a:rPr>
              <a:t>спробуй знову!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2" grpId="0"/>
      <p:bldP spid="23" grpId="0" animBg="1"/>
      <p:bldP spid="23" grpId="1" animBg="1"/>
      <p:bldP spid="23" grpId="2" animBg="1"/>
      <p:bldP spid="23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29e92116cbc44a77706414e88479a4f4879cf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307</Words>
  <Application>Microsoft Office PowerPoint</Application>
  <PresentationFormat>Экран (4:3)</PresentationFormat>
  <Paragraphs>84</Paragraphs>
  <Slides>13</Slides>
  <Notes>13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Cristmas_quiz</dc:title>
  <dc:creator>SPEEDxp</dc:creator>
  <cp:lastModifiedBy>Пользователь Windows</cp:lastModifiedBy>
  <cp:revision>170</cp:revision>
  <dcterms:created xsi:type="dcterms:W3CDTF">2009-12-27T10:58:10Z</dcterms:created>
  <dcterms:modified xsi:type="dcterms:W3CDTF">2021-01-06T08:34:21Z</dcterms:modified>
</cp:coreProperties>
</file>