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C5CAD-927B-4DAA-97C7-94AE60FB3C0B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27584" y="1412776"/>
            <a:ext cx="770485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5400" b="1" dirty="0" smtClean="0">
                <a:solidFill>
                  <a:srgbClr val="002060"/>
                </a:solidFill>
                <a:latin typeface="Monotype Corsiva" panose="03010101010201010101" pitchFamily="66" charset="0"/>
                <a:ea typeface="+mj-ea"/>
                <a:cs typeface="+mj-cs"/>
              </a:rPr>
              <a:t>09-14.04.2020р</a:t>
            </a:r>
            <a:r>
              <a:rPr lang="uk-UA" sz="5400" b="1" dirty="0" smtClean="0">
                <a:solidFill>
                  <a:srgbClr val="002060"/>
                </a:solidFill>
                <a:latin typeface="Monotype Corsiva" panose="03010101010201010101" pitchFamily="66" charset="0"/>
                <a:ea typeface="+mj-ea"/>
                <a:cs typeface="+mj-cs"/>
              </a:rPr>
              <a:t>.</a:t>
            </a:r>
          </a:p>
          <a:p>
            <a:pPr algn="ctr"/>
            <a:r>
              <a:rPr lang="uk-UA" sz="5400" b="1" dirty="0" smtClean="0">
                <a:solidFill>
                  <a:srgbClr val="002060"/>
                </a:solidFill>
                <a:latin typeface="Monotype Corsiva" panose="03010101010201010101" pitchFamily="66" charset="0"/>
                <a:ea typeface="+mj-ea"/>
                <a:cs typeface="+mj-cs"/>
              </a:rPr>
              <a:t>Тема: Гра «склади слово»</a:t>
            </a:r>
          </a:p>
          <a:p>
            <a:pPr algn="ctr"/>
            <a:r>
              <a:rPr lang="uk-UA" sz="5400" u="sng" dirty="0"/>
              <a:t>Практична частина</a:t>
            </a:r>
            <a:r>
              <a:rPr lang="uk-UA" sz="5400" dirty="0"/>
              <a:t>. </a:t>
            </a:r>
            <a:endParaRPr lang="ru-RU" sz="5400" dirty="0"/>
          </a:p>
          <a:p>
            <a:pPr algn="ctr"/>
            <a:r>
              <a:rPr lang="uk-UA" sz="5400" b="1" dirty="0" smtClean="0"/>
              <a:t>Індивідуальне </a:t>
            </a:r>
            <a:r>
              <a:rPr lang="uk-UA" sz="5400" b="1" dirty="0"/>
              <a:t>завдання</a:t>
            </a:r>
            <a:endParaRPr lang="ru-RU" sz="5400" dirty="0"/>
          </a:p>
          <a:p>
            <a:endParaRPr lang="uk-UA" sz="4000" dirty="0">
              <a:solidFill>
                <a:srgbClr val="00206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5807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43608" y="1556792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b="1" i="1" u="sng" dirty="0"/>
              <a:t>Домашнє </a:t>
            </a:r>
            <a:r>
              <a:rPr lang="uk-UA" sz="4800" b="1" i="1" u="sng" dirty="0" smtClean="0"/>
              <a:t>завдання:</a:t>
            </a:r>
            <a:endParaRPr lang="ru-RU" sz="4800" dirty="0"/>
          </a:p>
          <a:p>
            <a:pPr algn="ctr"/>
            <a:r>
              <a:rPr lang="uk-UA" sz="4800" i="1" dirty="0" smtClean="0"/>
              <a:t>Ваше завдання –скласти з літер слова та отриманий результат </a:t>
            </a:r>
            <a:r>
              <a:rPr lang="uk-UA" sz="4800" dirty="0" smtClean="0"/>
              <a:t>надіслати на </a:t>
            </a:r>
            <a:r>
              <a:rPr lang="uk-UA" sz="4800" i="1" u="sng" dirty="0"/>
              <a:t>електронну адресу</a:t>
            </a:r>
            <a:r>
              <a:rPr lang="uk-UA" sz="4800" dirty="0"/>
              <a:t> </a:t>
            </a:r>
            <a:r>
              <a:rPr lang="en-US" sz="4800" b="1" dirty="0" smtClean="0"/>
              <a:t>m</a:t>
            </a:r>
            <a:r>
              <a:rPr lang="en-US" sz="4800" b="1" dirty="0" smtClean="0">
                <a:effectLst/>
              </a:rPr>
              <a:t>elnyk_olha@szosh14.kr.ua</a:t>
            </a:r>
            <a:endParaRPr lang="ru-RU" sz="4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304959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3" y="548681"/>
            <a:ext cx="10801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к</a:t>
            </a:r>
            <a:endParaRPr lang="uk-UA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476672"/>
            <a:ext cx="144016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 smtClean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о</a:t>
            </a:r>
            <a:endParaRPr lang="uk-UA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148064" y="476673"/>
            <a:ext cx="14401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 smtClean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з</a:t>
            </a:r>
            <a:endParaRPr lang="uk-UA" sz="2400" dirty="0"/>
          </a:p>
        </p:txBody>
      </p:sp>
      <p:sp>
        <p:nvSpPr>
          <p:cNvPr id="6" name="Прямоугольник 5"/>
          <p:cNvSpPr/>
          <p:nvPr/>
        </p:nvSpPr>
        <p:spPr>
          <a:xfrm flipH="1">
            <a:off x="7308302" y="476673"/>
            <a:ext cx="10081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 smtClean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в</a:t>
            </a:r>
            <a:endParaRPr lang="uk-UA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99593" y="4005064"/>
            <a:ext cx="10801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 smtClean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а</a:t>
            </a:r>
            <a:endParaRPr lang="uk-UA" sz="2400" dirty="0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059832" y="4005065"/>
            <a:ext cx="12241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 smtClean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м</a:t>
            </a:r>
            <a:endParaRPr lang="uk-UA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148064" y="4005064"/>
            <a:ext cx="9361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 smtClean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д</a:t>
            </a:r>
            <a:endParaRPr lang="uk-UA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164287" y="3933056"/>
            <a:ext cx="8640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 smtClean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е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4357813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3" y="548681"/>
            <a:ext cx="10801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 smtClean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л</a:t>
            </a:r>
            <a:endParaRPr lang="uk-UA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476672"/>
            <a:ext cx="144016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 smtClean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о</a:t>
            </a:r>
            <a:endParaRPr lang="uk-UA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148064" y="476673"/>
            <a:ext cx="14401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а</a:t>
            </a:r>
            <a:endParaRPr lang="uk-UA" sz="2400" dirty="0"/>
          </a:p>
        </p:txBody>
      </p:sp>
      <p:sp>
        <p:nvSpPr>
          <p:cNvPr id="6" name="Прямоугольник 5"/>
          <p:cNvSpPr/>
          <p:nvPr/>
        </p:nvSpPr>
        <p:spPr>
          <a:xfrm flipH="1">
            <a:off x="7308302" y="476673"/>
            <a:ext cx="10081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н</a:t>
            </a:r>
            <a:endParaRPr lang="uk-UA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99593" y="4005064"/>
            <a:ext cx="10801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і</a:t>
            </a:r>
            <a:endParaRPr lang="uk-UA" sz="2400" dirty="0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059832" y="4005065"/>
            <a:ext cx="12241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 smtClean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м</a:t>
            </a:r>
            <a:endParaRPr lang="uk-UA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148064" y="4005064"/>
            <a:ext cx="9361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с</a:t>
            </a:r>
            <a:endParaRPr lang="uk-UA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164287" y="3933056"/>
            <a:ext cx="8640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 smtClean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т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580276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3" y="548681"/>
            <a:ext cx="10801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 smtClean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ш</a:t>
            </a:r>
            <a:endParaRPr lang="uk-UA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476672"/>
            <a:ext cx="144016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 smtClean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о</a:t>
            </a:r>
            <a:endParaRPr lang="uk-UA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148064" y="476673"/>
            <a:ext cx="14401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г</a:t>
            </a:r>
            <a:endParaRPr lang="uk-UA" sz="2400" dirty="0"/>
          </a:p>
        </p:txBody>
      </p:sp>
      <p:sp>
        <p:nvSpPr>
          <p:cNvPr id="6" name="Прямоугольник 5"/>
          <p:cNvSpPr/>
          <p:nvPr/>
        </p:nvSpPr>
        <p:spPr>
          <a:xfrm flipH="1">
            <a:off x="7308302" y="476673"/>
            <a:ext cx="10081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к</a:t>
            </a:r>
            <a:endParaRPr lang="uk-UA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99593" y="4005064"/>
            <a:ext cx="10801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 smtClean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а</a:t>
            </a:r>
            <a:endParaRPr lang="uk-UA" sz="2400" dirty="0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059832" y="4005065"/>
            <a:ext cx="12241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 smtClean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м</a:t>
            </a:r>
            <a:endParaRPr lang="uk-UA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148064" y="4005064"/>
            <a:ext cx="9361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л</a:t>
            </a:r>
            <a:endParaRPr lang="uk-UA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164287" y="3933056"/>
            <a:ext cx="8640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р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2614471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3" y="548681"/>
            <a:ext cx="10801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 smtClean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с</a:t>
            </a:r>
            <a:endParaRPr lang="uk-UA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476672"/>
            <a:ext cx="144016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и</a:t>
            </a:r>
            <a:endParaRPr lang="uk-UA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148064" y="476673"/>
            <a:ext cx="14401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 smtClean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з</a:t>
            </a:r>
            <a:endParaRPr lang="uk-UA" sz="2400" dirty="0"/>
          </a:p>
        </p:txBody>
      </p:sp>
      <p:sp>
        <p:nvSpPr>
          <p:cNvPr id="6" name="Прямоугольник 5"/>
          <p:cNvSpPr/>
          <p:nvPr/>
        </p:nvSpPr>
        <p:spPr>
          <a:xfrm flipH="1">
            <a:off x="7308302" y="476673"/>
            <a:ext cx="10081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 smtClean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в</a:t>
            </a:r>
            <a:endParaRPr lang="uk-UA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99593" y="4005064"/>
            <a:ext cx="10801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 smtClean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а</a:t>
            </a:r>
            <a:endParaRPr lang="uk-UA" sz="2400" dirty="0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059832" y="4005065"/>
            <a:ext cx="12241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 smtClean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м</a:t>
            </a:r>
            <a:endParaRPr lang="uk-UA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148064" y="4005064"/>
            <a:ext cx="9361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р</a:t>
            </a:r>
            <a:endParaRPr lang="uk-UA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164287" y="3933056"/>
            <a:ext cx="8640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 smtClean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і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8615067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3" y="548681"/>
            <a:ext cx="10801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 smtClean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т</a:t>
            </a:r>
            <a:endParaRPr lang="uk-UA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476672"/>
            <a:ext cx="144016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в</a:t>
            </a:r>
            <a:endParaRPr lang="uk-UA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148064" y="476673"/>
            <a:ext cx="14401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 smtClean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н</a:t>
            </a:r>
            <a:endParaRPr lang="uk-UA" sz="2400" dirty="0"/>
          </a:p>
        </p:txBody>
      </p:sp>
      <p:sp>
        <p:nvSpPr>
          <p:cNvPr id="6" name="Прямоугольник 5"/>
          <p:cNvSpPr/>
          <p:nvPr/>
        </p:nvSpPr>
        <p:spPr>
          <a:xfrm flipH="1">
            <a:off x="7308302" y="476673"/>
            <a:ext cx="10081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 smtClean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и</a:t>
            </a:r>
            <a:endParaRPr lang="uk-UA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99593" y="4005064"/>
            <a:ext cx="10801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 smtClean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а</a:t>
            </a:r>
            <a:endParaRPr lang="uk-UA" sz="2400" dirty="0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059832" y="4005065"/>
            <a:ext cx="12241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 smtClean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к</a:t>
            </a:r>
            <a:endParaRPr lang="uk-UA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148064" y="4005064"/>
            <a:ext cx="9361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 smtClean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с</a:t>
            </a:r>
            <a:endParaRPr lang="uk-UA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164287" y="3933056"/>
            <a:ext cx="8640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 smtClean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о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6868495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3" y="548681"/>
            <a:ext cx="10801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 smtClean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п</a:t>
            </a:r>
            <a:endParaRPr lang="uk-UA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476672"/>
            <a:ext cx="144016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 smtClean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о</a:t>
            </a:r>
            <a:endParaRPr lang="uk-UA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148064" y="476673"/>
            <a:ext cx="14401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р</a:t>
            </a:r>
            <a:endParaRPr lang="uk-UA" sz="2400" dirty="0"/>
          </a:p>
        </p:txBody>
      </p:sp>
      <p:sp>
        <p:nvSpPr>
          <p:cNvPr id="6" name="Прямоугольник 5"/>
          <p:cNvSpPr/>
          <p:nvPr/>
        </p:nvSpPr>
        <p:spPr>
          <a:xfrm flipH="1">
            <a:off x="7308302" y="476673"/>
            <a:ext cx="10081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с</a:t>
            </a:r>
            <a:endParaRPr lang="uk-UA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99593" y="4005064"/>
            <a:ext cx="10801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 smtClean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а</a:t>
            </a:r>
            <a:endParaRPr lang="uk-UA" sz="2400" dirty="0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059832" y="4005065"/>
            <a:ext cx="12241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н</a:t>
            </a:r>
            <a:endParaRPr lang="uk-UA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148064" y="4005064"/>
            <a:ext cx="9361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т</a:t>
            </a:r>
            <a:endParaRPr lang="uk-UA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164287" y="3933056"/>
            <a:ext cx="8640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а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955290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3" y="548681"/>
            <a:ext cx="10801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 smtClean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х</a:t>
            </a:r>
            <a:endParaRPr lang="uk-UA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476672"/>
            <a:ext cx="144016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 smtClean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ш</a:t>
            </a:r>
            <a:endParaRPr lang="uk-UA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148064" y="476673"/>
            <a:ext cx="14401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 smtClean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з</a:t>
            </a:r>
            <a:endParaRPr lang="uk-UA" sz="2400" dirty="0"/>
          </a:p>
        </p:txBody>
      </p:sp>
      <p:sp>
        <p:nvSpPr>
          <p:cNvPr id="6" name="Прямоугольник 5"/>
          <p:cNvSpPr/>
          <p:nvPr/>
        </p:nvSpPr>
        <p:spPr>
          <a:xfrm flipH="1">
            <a:off x="7308302" y="476673"/>
            <a:ext cx="10081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 smtClean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і</a:t>
            </a:r>
            <a:endParaRPr lang="uk-UA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99593" y="4005064"/>
            <a:ext cx="10801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б</a:t>
            </a:r>
            <a:endParaRPr lang="uk-UA" sz="2400" dirty="0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059832" y="4005065"/>
            <a:ext cx="12241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 smtClean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м</a:t>
            </a:r>
            <a:endParaRPr lang="uk-UA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148064" y="4005064"/>
            <a:ext cx="9361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л</a:t>
            </a:r>
            <a:endParaRPr lang="uk-UA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164287" y="3933056"/>
            <a:ext cx="8640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у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711826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3" y="548681"/>
            <a:ext cx="10801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с</a:t>
            </a:r>
            <a:endParaRPr lang="uk-UA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476672"/>
            <a:ext cx="144016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 smtClean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е</a:t>
            </a:r>
            <a:endParaRPr lang="uk-UA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148064" y="476673"/>
            <a:ext cx="14401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л</a:t>
            </a:r>
            <a:endParaRPr lang="uk-UA" sz="2400" dirty="0"/>
          </a:p>
        </p:txBody>
      </p:sp>
      <p:sp>
        <p:nvSpPr>
          <p:cNvPr id="6" name="Прямоугольник 5"/>
          <p:cNvSpPr/>
          <p:nvPr/>
        </p:nvSpPr>
        <p:spPr>
          <a:xfrm flipH="1">
            <a:off x="7308302" y="476673"/>
            <a:ext cx="10081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 smtClean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і</a:t>
            </a:r>
            <a:endParaRPr lang="uk-UA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99593" y="4005064"/>
            <a:ext cx="10801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 smtClean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г</a:t>
            </a:r>
            <a:endParaRPr lang="uk-UA" sz="2400" dirty="0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059832" y="4005065"/>
            <a:ext cx="12241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 smtClean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д</a:t>
            </a:r>
            <a:endParaRPr lang="uk-UA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148064" y="4005064"/>
            <a:ext cx="9361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 smtClean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н</a:t>
            </a:r>
            <a:endParaRPr lang="uk-UA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164287" y="3933056"/>
            <a:ext cx="8640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 smtClean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ь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6670579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9</Template>
  <TotalTime>60</TotalTime>
  <Words>96</Words>
  <Application>Microsoft Office PowerPoint</Application>
  <PresentationFormat>Экран (4:3)</PresentationFormat>
  <Paragraphs>70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Monotype Corsiva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Ольджан</cp:lastModifiedBy>
  <cp:revision>7</cp:revision>
  <dcterms:created xsi:type="dcterms:W3CDTF">2019-12-21T20:14:33Z</dcterms:created>
  <dcterms:modified xsi:type="dcterms:W3CDTF">2020-04-08T13:08:08Z</dcterms:modified>
</cp:coreProperties>
</file>