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5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67" r:id="rId2"/>
    <p:sldId id="301" r:id="rId3"/>
    <p:sldId id="295" r:id="rId4"/>
    <p:sldId id="296" r:id="rId5"/>
    <p:sldId id="300" r:id="rId6"/>
    <p:sldId id="297" r:id="rId7"/>
    <p:sldId id="298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6" r:id="rId16"/>
    <p:sldId id="278" r:id="rId17"/>
    <p:sldId id="256" r:id="rId18"/>
    <p:sldId id="258" r:id="rId19"/>
    <p:sldId id="259" r:id="rId20"/>
    <p:sldId id="260" r:id="rId21"/>
    <p:sldId id="261" r:id="rId22"/>
    <p:sldId id="262" r:id="rId23"/>
    <p:sldId id="264" r:id="rId24"/>
    <p:sldId id="265" r:id="rId25"/>
    <p:sldId id="266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290" r:id="rId36"/>
    <p:sldId id="291" r:id="rId37"/>
    <p:sldId id="292" r:id="rId38"/>
    <p:sldId id="293" r:id="rId39"/>
    <p:sldId id="294" r:id="rId40"/>
    <p:sldId id="311" r:id="rId4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6" d="100"/>
        <a:sy n="36" d="100"/>
      </p:scale>
      <p:origin x="0" y="-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64;&#1082;&#1086;&#1083;&#1072;\&#1055;&#1088;&#1077;&#1079;&#1077;&#1085;&#1090;&#1072;&#1094;&#1080;&#1103;%20&#1096;&#1082;&#1086;&#1083;&#1080;\&#1052;&#1054;%20&#1080;&#1085;&#1086;&#1089;&#1090;&#1088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err="1" smtClean="0"/>
              <a:t>Всеукраїнська</a:t>
            </a:r>
            <a:r>
              <a:rPr lang="ru-RU" dirty="0" smtClean="0"/>
              <a:t> </a:t>
            </a:r>
            <a:r>
              <a:rPr lang="ru-RU" dirty="0" err="1" smtClean="0"/>
              <a:t>олімпіада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англійської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endParaRPr lang="ru-RU" dirty="0"/>
          </a:p>
        </c:rich>
      </c:tx>
      <c:layout>
        <c:manualLayout>
          <c:xMode val="edge"/>
          <c:yMode val="edge"/>
          <c:x val="0.19604887981263117"/>
          <c:y val="8.024042643258646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5580927384076986E-2"/>
          <c:y val="0.15319444444444447"/>
          <c:w val="0.9155301837270341"/>
          <c:h val="0.486820866141732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І місце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multiLvlStrRef>
              <c:f>Лист1!$A$2:$B$12</c:f>
              <c:multiLvlStrCache>
                <c:ptCount val="11"/>
                <c:lvl>
                  <c:pt idx="0">
                    <c:v>ІІ етап</c:v>
                  </c:pt>
                  <c:pt idx="1">
                    <c:v>ІІІ етап</c:v>
                  </c:pt>
                  <c:pt idx="2">
                    <c:v>ІІ етап</c:v>
                  </c:pt>
                  <c:pt idx="3">
                    <c:v>ІІІ етап</c:v>
                  </c:pt>
                  <c:pt idx="4">
                    <c:v>ІІ етап</c:v>
                  </c:pt>
                  <c:pt idx="5">
                    <c:v>ІІІ етап</c:v>
                  </c:pt>
                  <c:pt idx="6">
                    <c:v>ІІ етап</c:v>
                  </c:pt>
                  <c:pt idx="7">
                    <c:v>ІІІ етап</c:v>
                  </c:pt>
                  <c:pt idx="8">
                    <c:v>ІІ етап</c:v>
                  </c:pt>
                  <c:pt idx="9">
                    <c:v>ІІІ етап</c:v>
                  </c:pt>
                  <c:pt idx="10">
                    <c:v>ІІ  етап</c:v>
                  </c:pt>
                </c:lvl>
                <c:lvl>
                  <c:pt idx="0">
                    <c:v>2012-2013</c:v>
                  </c:pt>
                  <c:pt idx="2">
                    <c:v>2013-2014</c:v>
                  </c:pt>
                  <c:pt idx="4">
                    <c:v>2014-2015</c:v>
                  </c:pt>
                  <c:pt idx="6">
                    <c:v>2015-2016</c:v>
                  </c:pt>
                  <c:pt idx="8">
                    <c:v>2016-2017</c:v>
                  </c:pt>
                  <c:pt idx="10">
                    <c:v>2017-2018</c:v>
                  </c:pt>
                </c:lvl>
              </c:multiLvlStrCache>
            </c:multiLvlStrRef>
          </c:cat>
          <c:val>
            <c:numRef>
              <c:f>Лист1!$C$2:$C$12</c:f>
              <c:numCache>
                <c:formatCode>General</c:formatCode>
                <c:ptCount val="11"/>
                <c:pt idx="10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ІІ місце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multiLvlStrRef>
              <c:f>Лист1!$A$2:$B$12</c:f>
              <c:multiLvlStrCache>
                <c:ptCount val="11"/>
                <c:lvl>
                  <c:pt idx="0">
                    <c:v>ІІ етап</c:v>
                  </c:pt>
                  <c:pt idx="1">
                    <c:v>ІІІ етап</c:v>
                  </c:pt>
                  <c:pt idx="2">
                    <c:v>ІІ етап</c:v>
                  </c:pt>
                  <c:pt idx="3">
                    <c:v>ІІІ етап</c:v>
                  </c:pt>
                  <c:pt idx="4">
                    <c:v>ІІ етап</c:v>
                  </c:pt>
                  <c:pt idx="5">
                    <c:v>ІІІ етап</c:v>
                  </c:pt>
                  <c:pt idx="6">
                    <c:v>ІІ етап</c:v>
                  </c:pt>
                  <c:pt idx="7">
                    <c:v>ІІІ етап</c:v>
                  </c:pt>
                  <c:pt idx="8">
                    <c:v>ІІ етап</c:v>
                  </c:pt>
                  <c:pt idx="9">
                    <c:v>ІІІ етап</c:v>
                  </c:pt>
                  <c:pt idx="10">
                    <c:v>ІІ  етап</c:v>
                  </c:pt>
                </c:lvl>
                <c:lvl>
                  <c:pt idx="0">
                    <c:v>2012-2013</c:v>
                  </c:pt>
                  <c:pt idx="2">
                    <c:v>2013-2014</c:v>
                  </c:pt>
                  <c:pt idx="4">
                    <c:v>2014-2015</c:v>
                  </c:pt>
                  <c:pt idx="6">
                    <c:v>2015-2016</c:v>
                  </c:pt>
                  <c:pt idx="8">
                    <c:v>2016-2017</c:v>
                  </c:pt>
                  <c:pt idx="10">
                    <c:v>2017-2018</c:v>
                  </c:pt>
                </c:lvl>
              </c:multiLvlStrCache>
            </c:multiLvlStrRef>
          </c:cat>
          <c:val>
            <c:numRef>
              <c:f>Лист1!$D$2:$D$12</c:f>
              <c:numCache>
                <c:formatCode>General</c:formatCode>
                <c:ptCount val="11"/>
                <c:pt idx="0">
                  <c:v>1</c:v>
                </c:pt>
                <c:pt idx="2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10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ІІІ місце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multiLvlStrRef>
              <c:f>Лист1!$A$2:$B$12</c:f>
              <c:multiLvlStrCache>
                <c:ptCount val="11"/>
                <c:lvl>
                  <c:pt idx="0">
                    <c:v>ІІ етап</c:v>
                  </c:pt>
                  <c:pt idx="1">
                    <c:v>ІІІ етап</c:v>
                  </c:pt>
                  <c:pt idx="2">
                    <c:v>ІІ етап</c:v>
                  </c:pt>
                  <c:pt idx="3">
                    <c:v>ІІІ етап</c:v>
                  </c:pt>
                  <c:pt idx="4">
                    <c:v>ІІ етап</c:v>
                  </c:pt>
                  <c:pt idx="5">
                    <c:v>ІІІ етап</c:v>
                  </c:pt>
                  <c:pt idx="6">
                    <c:v>ІІ етап</c:v>
                  </c:pt>
                  <c:pt idx="7">
                    <c:v>ІІІ етап</c:v>
                  </c:pt>
                  <c:pt idx="8">
                    <c:v>ІІ етап</c:v>
                  </c:pt>
                  <c:pt idx="9">
                    <c:v>ІІІ етап</c:v>
                  </c:pt>
                  <c:pt idx="10">
                    <c:v>ІІ  етап</c:v>
                  </c:pt>
                </c:lvl>
                <c:lvl>
                  <c:pt idx="0">
                    <c:v>2012-2013</c:v>
                  </c:pt>
                  <c:pt idx="2">
                    <c:v>2013-2014</c:v>
                  </c:pt>
                  <c:pt idx="4">
                    <c:v>2014-2015</c:v>
                  </c:pt>
                  <c:pt idx="6">
                    <c:v>2015-2016</c:v>
                  </c:pt>
                  <c:pt idx="8">
                    <c:v>2016-2017</c:v>
                  </c:pt>
                  <c:pt idx="10">
                    <c:v>2017-2018</c:v>
                  </c:pt>
                </c:lvl>
              </c:multiLvlStrCache>
            </c:multiLvlStrRef>
          </c:cat>
          <c:val>
            <c:numRef>
              <c:f>Лист1!$E$2:$E$12</c:f>
              <c:numCache>
                <c:formatCode>General</c:formatCode>
                <c:ptCount val="11"/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31520568"/>
        <c:axId val="531519000"/>
      </c:barChart>
      <c:catAx>
        <c:axId val="531520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1519000"/>
        <c:crosses val="autoZero"/>
        <c:auto val="1"/>
        <c:lblAlgn val="ctr"/>
        <c:lblOffset val="100"/>
        <c:noMultiLvlLbl val="0"/>
      </c:catAx>
      <c:valAx>
        <c:axId val="531519000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152056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606938966395026"/>
          <c:y val="0.90857243940637145"/>
          <c:w val="0.36786113497156758"/>
          <c:h val="8.9587785955485361E-2"/>
        </c:manualLayout>
      </c:layout>
      <c:overlay val="0"/>
      <c:spPr>
        <a:solidFill>
          <a:schemeClr val="accent1">
            <a:lumMod val="60000"/>
            <a:lumOff val="4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64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Всеукраїнської олімпіади з німецької мови</a:t>
            </a:r>
          </a:p>
        </c:rich>
      </c:tx>
      <c:layout>
        <c:manualLayout>
          <c:xMode val="edge"/>
          <c:yMode val="edge"/>
          <c:x val="0.2338362818812264"/>
          <c:y val="9.717275543644815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4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Лист1!$C$16</c:f>
              <c:strCache>
                <c:ptCount val="1"/>
                <c:pt idx="0">
                  <c:v>І місце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multiLvlStrRef>
              <c:f>Лист1!$A$17:$B$27</c:f>
              <c:multiLvlStrCache>
                <c:ptCount val="11"/>
                <c:lvl>
                  <c:pt idx="0">
                    <c:v>ІІ етап</c:v>
                  </c:pt>
                  <c:pt idx="1">
                    <c:v>ІІІ етап</c:v>
                  </c:pt>
                  <c:pt idx="2">
                    <c:v>ІІ етап</c:v>
                  </c:pt>
                  <c:pt idx="3">
                    <c:v>ІІІ етап</c:v>
                  </c:pt>
                  <c:pt idx="4">
                    <c:v>ІІ етап</c:v>
                  </c:pt>
                  <c:pt idx="5">
                    <c:v>ІІІ етап</c:v>
                  </c:pt>
                  <c:pt idx="6">
                    <c:v>ІІ етап</c:v>
                  </c:pt>
                  <c:pt idx="7">
                    <c:v>ІІІ етап</c:v>
                  </c:pt>
                  <c:pt idx="8">
                    <c:v>ІІ етап</c:v>
                  </c:pt>
                  <c:pt idx="9">
                    <c:v>ІІІ етап</c:v>
                  </c:pt>
                  <c:pt idx="10">
                    <c:v>ІІ етап</c:v>
                  </c:pt>
                </c:lvl>
                <c:lvl>
                  <c:pt idx="0">
                    <c:v>2012-2013</c:v>
                  </c:pt>
                  <c:pt idx="2">
                    <c:v>2013-2014</c:v>
                  </c:pt>
                  <c:pt idx="4">
                    <c:v>2014-2015</c:v>
                  </c:pt>
                  <c:pt idx="6">
                    <c:v>2015-2016</c:v>
                  </c:pt>
                  <c:pt idx="8">
                    <c:v>2016-2017</c:v>
                  </c:pt>
                  <c:pt idx="10">
                    <c:v>2017-2018</c:v>
                  </c:pt>
                </c:lvl>
              </c:multiLvlStrCache>
            </c:multiLvlStrRef>
          </c:cat>
          <c:val>
            <c:numRef>
              <c:f>Лист1!$C$17:$C$27</c:f>
              <c:numCache>
                <c:formatCode>General</c:formatCode>
                <c:ptCount val="11"/>
                <c:pt idx="4">
                  <c:v>1</c:v>
                </c:pt>
                <c:pt idx="10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Лист1!$D$16</c:f>
              <c:strCache>
                <c:ptCount val="1"/>
                <c:pt idx="0">
                  <c:v>ІІ місце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multiLvlStrRef>
              <c:f>Лист1!$A$17:$B$27</c:f>
              <c:multiLvlStrCache>
                <c:ptCount val="11"/>
                <c:lvl>
                  <c:pt idx="0">
                    <c:v>ІІ етап</c:v>
                  </c:pt>
                  <c:pt idx="1">
                    <c:v>ІІІ етап</c:v>
                  </c:pt>
                  <c:pt idx="2">
                    <c:v>ІІ етап</c:v>
                  </c:pt>
                  <c:pt idx="3">
                    <c:v>ІІІ етап</c:v>
                  </c:pt>
                  <c:pt idx="4">
                    <c:v>ІІ етап</c:v>
                  </c:pt>
                  <c:pt idx="5">
                    <c:v>ІІІ етап</c:v>
                  </c:pt>
                  <c:pt idx="6">
                    <c:v>ІІ етап</c:v>
                  </c:pt>
                  <c:pt idx="7">
                    <c:v>ІІІ етап</c:v>
                  </c:pt>
                  <c:pt idx="8">
                    <c:v>ІІ етап</c:v>
                  </c:pt>
                  <c:pt idx="9">
                    <c:v>ІІІ етап</c:v>
                  </c:pt>
                  <c:pt idx="10">
                    <c:v>ІІ етап</c:v>
                  </c:pt>
                </c:lvl>
                <c:lvl>
                  <c:pt idx="0">
                    <c:v>2012-2013</c:v>
                  </c:pt>
                  <c:pt idx="2">
                    <c:v>2013-2014</c:v>
                  </c:pt>
                  <c:pt idx="4">
                    <c:v>2014-2015</c:v>
                  </c:pt>
                  <c:pt idx="6">
                    <c:v>2015-2016</c:v>
                  </c:pt>
                  <c:pt idx="8">
                    <c:v>2016-2017</c:v>
                  </c:pt>
                  <c:pt idx="10">
                    <c:v>2017-2018</c:v>
                  </c:pt>
                </c:lvl>
              </c:multiLvlStrCache>
            </c:multiLvlStrRef>
          </c:cat>
          <c:val>
            <c:numRef>
              <c:f>Лист1!$D$17:$D$27</c:f>
              <c:numCache>
                <c:formatCode>General</c:formatCode>
                <c:ptCount val="11"/>
                <c:pt idx="0">
                  <c:v>2</c:v>
                </c:pt>
                <c:pt idx="2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0</c:v>
                </c:pt>
                <c:pt idx="8">
                  <c:v>1</c:v>
                </c:pt>
                <c:pt idx="10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Лист1!$E$16</c:f>
              <c:strCache>
                <c:ptCount val="1"/>
                <c:pt idx="0">
                  <c:v>ІІІ місце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multiLvlStrRef>
              <c:f>Лист1!$A$17:$B$27</c:f>
              <c:multiLvlStrCache>
                <c:ptCount val="11"/>
                <c:lvl>
                  <c:pt idx="0">
                    <c:v>ІІ етап</c:v>
                  </c:pt>
                  <c:pt idx="1">
                    <c:v>ІІІ етап</c:v>
                  </c:pt>
                  <c:pt idx="2">
                    <c:v>ІІ етап</c:v>
                  </c:pt>
                  <c:pt idx="3">
                    <c:v>ІІІ етап</c:v>
                  </c:pt>
                  <c:pt idx="4">
                    <c:v>ІІ етап</c:v>
                  </c:pt>
                  <c:pt idx="5">
                    <c:v>ІІІ етап</c:v>
                  </c:pt>
                  <c:pt idx="6">
                    <c:v>ІІ етап</c:v>
                  </c:pt>
                  <c:pt idx="7">
                    <c:v>ІІІ етап</c:v>
                  </c:pt>
                  <c:pt idx="8">
                    <c:v>ІІ етап</c:v>
                  </c:pt>
                  <c:pt idx="9">
                    <c:v>ІІІ етап</c:v>
                  </c:pt>
                  <c:pt idx="10">
                    <c:v>ІІ етап</c:v>
                  </c:pt>
                </c:lvl>
                <c:lvl>
                  <c:pt idx="0">
                    <c:v>2012-2013</c:v>
                  </c:pt>
                  <c:pt idx="2">
                    <c:v>2013-2014</c:v>
                  </c:pt>
                  <c:pt idx="4">
                    <c:v>2014-2015</c:v>
                  </c:pt>
                  <c:pt idx="6">
                    <c:v>2015-2016</c:v>
                  </c:pt>
                  <c:pt idx="8">
                    <c:v>2016-2017</c:v>
                  </c:pt>
                  <c:pt idx="10">
                    <c:v>2017-2018</c:v>
                  </c:pt>
                </c:lvl>
              </c:multiLvlStrCache>
            </c:multiLvlStrRef>
          </c:cat>
          <c:val>
            <c:numRef>
              <c:f>Лист1!$E$17:$E$27</c:f>
              <c:numCache>
                <c:formatCode>General</c:formatCode>
                <c:ptCount val="11"/>
                <c:pt idx="1">
                  <c:v>2</c:v>
                </c:pt>
                <c:pt idx="2">
                  <c:v>0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77698808"/>
        <c:axId val="56125504"/>
      </c:barChart>
      <c:catAx>
        <c:axId val="477698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125504"/>
        <c:crosses val="autoZero"/>
        <c:auto val="1"/>
        <c:lblAlgn val="ctr"/>
        <c:lblOffset val="100"/>
        <c:noMultiLvlLbl val="0"/>
      </c:catAx>
      <c:valAx>
        <c:axId val="56125504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769880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accent1">
            <a:lumMod val="60000"/>
            <a:lumOff val="4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663819870433105"/>
          <c:y val="0"/>
          <c:w val="0.66059725245567569"/>
          <c:h val="0.885815233238412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2015/2016</c:v>
                </c:pt>
              </c:strCache>
            </c:strRef>
          </c:tx>
          <c:invertIfNegative val="0"/>
          <c:cat>
            <c:strRef>
              <c:f>Лист1!$B$1:$C$1</c:f>
              <c:strCache>
                <c:ptCount val="2"/>
                <c:pt idx="0">
                  <c:v>Річні </c:v>
                </c:pt>
                <c:pt idx="1">
                  <c:v>ЗНО</c:v>
                </c:pt>
              </c:strCache>
            </c:strRef>
          </c:cat>
          <c:val>
            <c:numRef>
              <c:f>Лист1!$B$2:$C$2</c:f>
              <c:numCache>
                <c:formatCode>General</c:formatCode>
                <c:ptCount val="2"/>
                <c:pt idx="0">
                  <c:v>64</c:v>
                </c:pt>
                <c:pt idx="1">
                  <c:v>45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2016/2017</c:v>
                </c:pt>
              </c:strCache>
            </c:strRef>
          </c:tx>
          <c:invertIfNegative val="0"/>
          <c:cat>
            <c:strRef>
              <c:f>Лист1!$B$1:$C$1</c:f>
              <c:strCache>
                <c:ptCount val="2"/>
                <c:pt idx="0">
                  <c:v>Річні </c:v>
                </c:pt>
                <c:pt idx="1">
                  <c:v>ЗНО</c:v>
                </c:pt>
              </c:strCache>
            </c:strRef>
          </c:cat>
          <c:val>
            <c:numRef>
              <c:f>Лист1!$B$3:$C$3</c:f>
              <c:numCache>
                <c:formatCode>General</c:formatCode>
                <c:ptCount val="2"/>
                <c:pt idx="0">
                  <c:v>65</c:v>
                </c:pt>
                <c:pt idx="1">
                  <c:v>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2388344"/>
        <c:axId val="582378936"/>
        <c:axId val="578211272"/>
      </c:bar3DChart>
      <c:catAx>
        <c:axId val="582388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800"/>
            </a:pPr>
            <a:endParaRPr lang="ru-RU"/>
          </a:p>
        </c:txPr>
        <c:crossAx val="582378936"/>
        <c:crosses val="autoZero"/>
        <c:auto val="1"/>
        <c:lblAlgn val="ctr"/>
        <c:lblOffset val="100"/>
        <c:noMultiLvlLbl val="0"/>
      </c:catAx>
      <c:valAx>
        <c:axId val="582378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582388344"/>
        <c:crosses val="autoZero"/>
        <c:crossBetween val="between"/>
      </c:valAx>
      <c:serAx>
        <c:axId val="578211272"/>
        <c:scaling>
          <c:orientation val="minMax"/>
        </c:scaling>
        <c:delete val="1"/>
        <c:axPos val="b"/>
        <c:majorTickMark val="out"/>
        <c:minorTickMark val="none"/>
        <c:tickLblPos val="nextTo"/>
        <c:crossAx val="582378936"/>
        <c:crosses val="autoZero"/>
      </c:serAx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056650281461525"/>
          <c:y val="0.14555070779968771"/>
          <c:w val="0.71571126156532394"/>
          <c:h val="0.6909148529532060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5.1693251830625744E-2"/>
                  <c:y val="-8.988605072391225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576361877551292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637302746938835E-2"/>
                  <c:y val="-5.1609002072893857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2913820951303601E-2"/>
                  <c:y val="-3.807163174242155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5118785142857704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gradFill>
                <a:gsLst>
                  <a:gs pos="0">
                    <a:srgbClr val="5B9BD5">
                      <a:lumMod val="5000"/>
                      <a:lumOff val="95000"/>
                    </a:srgbClr>
                  </a:gs>
                  <a:gs pos="74000">
                    <a:srgbClr val="5B9BD5">
                      <a:lumMod val="45000"/>
                      <a:lumOff val="55000"/>
                    </a:srgbClr>
                  </a:gs>
                  <a:gs pos="83000">
                    <a:srgbClr val="5B9BD5">
                      <a:lumMod val="45000"/>
                      <a:lumOff val="55000"/>
                    </a:srgbClr>
                  </a:gs>
                  <a:gs pos="100000">
                    <a:srgbClr val="5B9BD5">
                      <a:lumMod val="30000"/>
                      <a:lumOff val="70000"/>
                    </a:srgbClr>
                  </a:gs>
                </a:gsLst>
                <a:lin ang="5400000" scaled="1"/>
              </a:gradFill>
              <a:ln>
                <a:solidFill>
                  <a:srgbClr val="4472C4">
                    <a:lumMod val="50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Лист1!$A$32:$A$37</c:f>
              <c:strCache>
                <c:ptCount val="6"/>
                <c:pt idx="0">
                  <c:v>2011-2012</c:v>
                </c:pt>
                <c:pt idx="1">
                  <c:v>2012-2013</c:v>
                </c:pt>
                <c:pt idx="2">
                  <c:v>2013-2014</c:v>
                </c:pt>
                <c:pt idx="3">
                  <c:v>2014-2015</c:v>
                </c:pt>
                <c:pt idx="4">
                  <c:v>2015-2016</c:v>
                </c:pt>
                <c:pt idx="5">
                  <c:v>2016-2017</c:v>
                </c:pt>
              </c:strCache>
            </c:strRef>
          </c:cat>
          <c:val>
            <c:numRef>
              <c:f>Лист1!$E$32:$E$37</c:f>
              <c:numCache>
                <c:formatCode>0%</c:formatCode>
                <c:ptCount val="6"/>
                <c:pt idx="0">
                  <c:v>0.8125</c:v>
                </c:pt>
                <c:pt idx="1">
                  <c:v>0.52272727272727271</c:v>
                </c:pt>
                <c:pt idx="2">
                  <c:v>0.42857142857142855</c:v>
                </c:pt>
                <c:pt idx="3">
                  <c:v>0.36666666666666664</c:v>
                </c:pt>
                <c:pt idx="4">
                  <c:v>0.45454545454545453</c:v>
                </c:pt>
                <c:pt idx="5">
                  <c:v>0.44444444444444442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Образотворче мистецтво</c:v>
                </c:pt>
              </c:strCache>
            </c:strRef>
          </c:tx>
          <c:spPr>
            <a:solidFill>
              <a:srgbClr val="B31166"/>
            </a:solidFill>
            <a:ln>
              <a:noFill/>
            </a:ln>
          </c:spPr>
          <c:invertIfNegative val="1"/>
          <c:cat>
            <c:strRef>
              <c:f>categories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0</c:v>
                </c:pt>
                <c:pt idx="1">
                  <c:v>6</c:v>
                </c:pt>
                <c:pt idx="2">
                  <c:v>5</c:v>
                </c:pt>
                <c:pt idx="3">
                  <c:v>2</c:v>
                </c:pt>
                <c:pt idx="4">
                  <c:v>6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</c14:spPr>
              </c14:invertSolidFillFmt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Музичне мистецтво</c:v>
                </c:pt>
              </c:strCache>
            </c:strRef>
          </c:tx>
          <c:spPr>
            <a:solidFill>
              <a:srgbClr val="E45F3C"/>
            </a:solidFill>
            <a:ln>
              <a:noFill/>
            </a:ln>
          </c:spPr>
          <c:invertIfNegative val="1"/>
          <c:cat>
            <c:strRef>
              <c:f>categories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2</c:v>
                </c:pt>
                <c:pt idx="1">
                  <c:v>0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</c14:spPr>
              </c14:invertSolidFillFmt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Трудове навчання</c:v>
                </c:pt>
              </c:strCache>
            </c:strRef>
          </c:tx>
          <c:spPr>
            <a:solidFill>
              <a:srgbClr val="9B6BF2"/>
            </a:solidFill>
            <a:ln>
              <a:noFill/>
            </a:ln>
          </c:spPr>
          <c:invertIfNegative val="1"/>
          <c:cat>
            <c:strRef>
              <c:f>categories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2</c:v>
                </c:pt>
                <c:pt idx="1">
                  <c:v>6</c:v>
                </c:pt>
                <c:pt idx="2">
                  <c:v>3</c:v>
                </c:pt>
                <c:pt idx="3">
                  <c:v>6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84017368"/>
        <c:axId val="584017760"/>
      </c:barChart>
      <c:catAx>
        <c:axId val="5840173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2200"/>
            </a:pPr>
            <a:endParaRPr lang="ru-RU"/>
          </a:p>
        </c:txPr>
        <c:crossAx val="584017760"/>
        <c:crosses val="autoZero"/>
        <c:auto val="1"/>
        <c:lblAlgn val="ctr"/>
        <c:lblOffset val="100"/>
        <c:noMultiLvlLbl val="1"/>
      </c:catAx>
      <c:valAx>
        <c:axId val="584017760"/>
        <c:scaling>
          <c:orientation val="minMax"/>
        </c:scaling>
        <c:delete val="0"/>
        <c:axPos val="l"/>
        <c:majorGridlines>
          <c:spPr>
            <a:ln w="9360">
              <a:solidFill>
                <a:schemeClr val="bg1"/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2200"/>
            </a:pPr>
            <a:endParaRPr lang="ru-RU"/>
          </a:p>
        </c:txPr>
        <c:crossAx val="584017368"/>
        <c:crossesAt val="0"/>
        <c:crossBetween val="between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"/>
          <c:y val="0.81750868582973335"/>
          <c:w val="0.99617545117724404"/>
          <c:h val="0.16677576803028935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2200"/>
          </a:pPr>
          <a:endParaRPr lang="ru-RU"/>
        </a:p>
      </c:txPr>
    </c:legend>
    <c:plotVisOnly val="1"/>
    <c:dispBlanksAs val="zero"/>
    <c:showDLblsOverMax val="1"/>
  </c:chart>
  <c:spPr>
    <a:noFill/>
    <a:ln>
      <a:noFill/>
    </a:ln>
  </c:spPr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F9B8EE-82B7-4E73-A375-18052C11A15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D3557F-ED97-4B81-8CE2-4D45063E14D9}">
      <dgm:prSet phldrT="[Текст]" custT="1"/>
      <dgm:spPr/>
      <dgm:t>
        <a:bodyPr/>
        <a:lstStyle/>
        <a:p>
          <a:pPr rtl="0"/>
          <a:r>
            <a:rPr kumimoji="0" lang="uk-UA" altLang="ru-RU" sz="36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Суспільні дисципліни</a:t>
          </a:r>
          <a:endParaRPr lang="ru-RU" sz="3600" dirty="0">
            <a:solidFill>
              <a:schemeClr val="tx1"/>
            </a:solidFill>
          </a:endParaRPr>
        </a:p>
      </dgm:t>
    </dgm:pt>
    <dgm:pt modelId="{34052FB6-A0DC-4BE4-9E09-A4598059CC05}" type="parTrans" cxnId="{FC634CCC-9E6A-4852-87DD-0205356ED75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1B553BD-CEC0-424A-A4A2-8282242B04F8}" type="sibTrans" cxnId="{FC634CCC-9E6A-4852-87DD-0205356ED75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0E83E2C-AA40-46E8-A56E-ABF6861A8F96}">
      <dgm:prSet phldrT="[Текст]"/>
      <dgm:spPr/>
      <dgm:t>
        <a:bodyPr/>
        <a:lstStyle/>
        <a:p>
          <a:pPr rtl="0"/>
          <a:r>
            <a:rPr kumimoji="0" lang="uk-UA" altLang="ru-RU" b="0" i="0" u="none" strike="noStrike" cap="none" normalizeH="0" baseline="0" dirty="0" smtClean="0">
              <a:ln/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конкурс «Я хочу жити в якісному світі» (ІІ – місце вчитель </a:t>
          </a:r>
          <a:r>
            <a:rPr kumimoji="0" lang="uk-UA" altLang="ru-RU" b="0" i="0" u="none" strike="noStrike" cap="none" normalizeH="0" baseline="0" dirty="0" err="1" smtClean="0">
              <a:ln/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Нікішаєва</a:t>
          </a:r>
          <a:r>
            <a:rPr kumimoji="0" lang="uk-UA" altLang="ru-RU" b="0" i="0" u="none" strike="noStrike" cap="none" normalizeH="0" baseline="0" dirty="0" smtClean="0">
              <a:ln/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 А.Є.); </a:t>
          </a:r>
          <a:endParaRPr lang="ru-RU" dirty="0">
            <a:solidFill>
              <a:schemeClr val="tx1"/>
            </a:solidFill>
          </a:endParaRPr>
        </a:p>
      </dgm:t>
    </dgm:pt>
    <dgm:pt modelId="{5D33676E-2E23-46E2-8E65-6A5AC0BC7DC2}" type="parTrans" cxnId="{ABC9BD95-1A55-4163-9312-D41355E9354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423AB34-93C8-41B7-98A4-506F3450E938}" type="sibTrans" cxnId="{ABC9BD95-1A55-4163-9312-D41355E9354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AE5ED5A-8985-4824-AF54-5F2E76806753}">
      <dgm:prSet phldrT="[Текст]" custT="1"/>
      <dgm:spPr/>
      <dgm:t>
        <a:bodyPr/>
        <a:lstStyle/>
        <a:p>
          <a:r>
            <a:rPr kumimoji="0" lang="uk-UA" altLang="ru-RU" sz="3600" b="1" i="0" u="none" strike="noStrike" cap="none" normalizeH="0" baseline="0" smtClean="0">
              <a:ln/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Психологія</a:t>
          </a:r>
          <a:endParaRPr lang="ru-RU" sz="3600" dirty="0">
            <a:solidFill>
              <a:schemeClr val="tx1"/>
            </a:solidFill>
          </a:endParaRPr>
        </a:p>
      </dgm:t>
    </dgm:pt>
    <dgm:pt modelId="{8FF934A8-4310-4300-9D54-F413EBC1B725}" type="parTrans" cxnId="{DB552CB9-D672-4BFC-AE40-15589F63D69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53C1C95-3246-4CDB-9A35-19B09BF7370E}" type="sibTrans" cxnId="{DB552CB9-D672-4BFC-AE40-15589F63D69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E3CD771-CD6E-44C7-B2B6-9C63F18510D6}">
      <dgm:prSet phldrT="[Текст]"/>
      <dgm:spPr/>
      <dgm:t>
        <a:bodyPr/>
        <a:lstStyle/>
        <a:p>
          <a:r>
            <a:rPr kumimoji="0" lang="uk-UA" altLang="ru-RU" b="0" i="0" u="none" strike="noStrike" cap="none" normalizeH="0" baseline="0" dirty="0" smtClean="0">
              <a:ln/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конкурс есе «Думками й волею міцні». Переможець Ушакова Анна, керівник – шкільний психолог </a:t>
          </a:r>
          <a:r>
            <a:rPr kumimoji="0" lang="uk-UA" altLang="ru-RU" b="0" i="0" u="none" strike="noStrike" cap="none" normalizeH="0" baseline="0" dirty="0" err="1" smtClean="0">
              <a:ln/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Осташик</a:t>
          </a:r>
          <a:r>
            <a:rPr kumimoji="0" lang="uk-UA" altLang="ru-RU" b="0" i="0" u="none" strike="noStrike" cap="none" normalizeH="0" baseline="0" dirty="0" smtClean="0">
              <a:ln/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 І.О.</a:t>
          </a:r>
          <a:endParaRPr lang="ru-RU" dirty="0">
            <a:solidFill>
              <a:schemeClr val="tx1"/>
            </a:solidFill>
          </a:endParaRPr>
        </a:p>
      </dgm:t>
    </dgm:pt>
    <dgm:pt modelId="{A820876A-6C08-4976-8509-6864427A51A4}" type="parTrans" cxnId="{91AD4890-6213-415F-B6F9-AC16C91F39B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7D6F977-278A-4802-BD2D-6830089D4B26}" type="sibTrans" cxnId="{91AD4890-6213-415F-B6F9-AC16C91F39B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0830B36-8C91-4C50-A08C-20EEECD1BBF3}">
      <dgm:prSet phldrT="[Текст]" custT="1"/>
      <dgm:spPr/>
      <dgm:t>
        <a:bodyPr/>
        <a:lstStyle/>
        <a:p>
          <a:r>
            <a:rPr kumimoji="0" lang="uk-UA" altLang="ru-RU" sz="3600" b="1" i="0" u="none" strike="noStrike" cap="none" normalizeH="0" baseline="0" smtClean="0">
              <a:ln/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Мистецтво</a:t>
          </a:r>
          <a:endParaRPr lang="ru-RU" sz="3600" dirty="0">
            <a:solidFill>
              <a:schemeClr val="tx1"/>
            </a:solidFill>
          </a:endParaRPr>
        </a:p>
      </dgm:t>
    </dgm:pt>
    <dgm:pt modelId="{95A0AFF6-DBA4-4D05-A0C9-1584545ADE4A}" type="parTrans" cxnId="{6530E3E1-1A03-4D41-A2D0-00A1D1EEAAF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7E2F0C3-D3EC-4C34-AF6A-7588AEE70A9B}" type="sibTrans" cxnId="{6530E3E1-1A03-4D41-A2D0-00A1D1EEAAF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F09F270-2E09-4AEB-907D-F1103D0A15F2}">
      <dgm:prSet phldrT="[Текст]"/>
      <dgm:spPr/>
      <dgm:t>
        <a:bodyPr/>
        <a:lstStyle/>
        <a:p>
          <a:pPr rtl="0"/>
          <a:r>
            <a:rPr kumimoji="0" lang="uk-UA" altLang="ru-RU" b="0" i="0" u="none" strike="noStrike" cap="none" normalizeH="0" baseline="0" smtClean="0">
              <a:ln/>
              <a:solidFill>
                <a:schemeClr val="tx1"/>
              </a:solidFill>
              <a:effectLst/>
              <a:ea typeface="Times New Roman" panose="02020603050405020304" pitchFamily="18" charset="0"/>
            </a:rPr>
            <a:t>Переможець у номінації «Художнє слово», ІІІ - місце - Ланецька А. 10-Б кл., керівник Іванченко Л.Г.</a:t>
          </a:r>
          <a:endParaRPr lang="ru-RU" dirty="0">
            <a:solidFill>
              <a:schemeClr val="tx1"/>
            </a:solidFill>
          </a:endParaRPr>
        </a:p>
      </dgm:t>
    </dgm:pt>
    <dgm:pt modelId="{8421925B-9196-4B73-8BD7-E65775D3A168}" type="parTrans" cxnId="{E8AACE41-0378-4151-BAB7-6F58ECE360A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82BA124-D595-4A2E-A2F1-813D09F34030}" type="sibTrans" cxnId="{E8AACE41-0378-4151-BAB7-6F58ECE360A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438C0D0-E85A-4F68-8089-ED4ACD2851DE}">
      <dgm:prSet/>
      <dgm:spPr/>
      <dgm:t>
        <a:bodyPr/>
        <a:lstStyle/>
        <a:p>
          <a:pPr rtl="0"/>
          <a:r>
            <a:rPr kumimoji="0" lang="uk-UA" altLang="ru-RU" b="0" i="0" u="none" strike="noStrike" cap="none" normalizeH="0" baseline="0" smtClean="0">
              <a:ln/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«Я – європеєць» (ІІІ місце- вчитель Нікішаєва А.Є.); </a:t>
          </a:r>
          <a:endParaRPr kumimoji="0" lang="uk-UA" altLang="ru-RU" b="0" i="0" u="none" strike="noStrike" cap="none" normalizeH="0" baseline="0" dirty="0" smtClean="0">
            <a:ln/>
            <a:solidFill>
              <a:schemeClr val="tx1"/>
            </a:solidFill>
            <a:effectLst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CEA4A7-F1FA-44E7-B4CF-07989ADFD327}" type="parTrans" cxnId="{97E3E60E-C4BE-488B-AB88-E49CFAECE62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5E60511-5DA5-47E8-B034-E66BE5698EF1}" type="sibTrans" cxnId="{97E3E60E-C4BE-488B-AB88-E49CFAECE62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7714F1D-079C-44E8-8983-CB3E3D8B10E9}">
      <dgm:prSet/>
      <dgm:spPr/>
      <dgm:t>
        <a:bodyPr/>
        <a:lstStyle/>
        <a:p>
          <a:pPr rtl="0"/>
          <a:r>
            <a:rPr kumimoji="0" lang="uk-UA" altLang="ru-RU" b="0" i="0" u="none" strike="noStrike" cap="none" normalizeH="0" baseline="0" smtClean="0">
              <a:ln/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«Моя сім’я без насилля» - вчитель Нікішаєвої А.Є.</a:t>
          </a:r>
          <a:endParaRPr kumimoji="0" lang="uk-UA" altLang="ru-RU" b="0" i="0" u="none" strike="noStrike" cap="none" normalizeH="0" baseline="0" dirty="0" smtClean="0">
            <a:ln/>
            <a:solidFill>
              <a:schemeClr val="tx1"/>
            </a:solidFill>
            <a:effectLst/>
          </a:endParaRPr>
        </a:p>
      </dgm:t>
    </dgm:pt>
    <dgm:pt modelId="{C1F7F5E1-FB8A-414A-ABF6-650A762E1BD2}" type="parTrans" cxnId="{8B5AE775-7D3B-46B2-8B06-E83FFD1C486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7BF7C26-5D30-4E71-8261-52BA017BBC76}" type="sibTrans" cxnId="{8B5AE775-7D3B-46B2-8B06-E83FFD1C486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E619D8E-A7A9-4B61-8D0A-A754254EFC6C}" type="pres">
      <dgm:prSet presAssocID="{2FF9B8EE-82B7-4E73-A375-18052C11A15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3D6B46-BBE6-434C-8DEC-1B37D912F191}" type="pres">
      <dgm:prSet presAssocID="{F9D3557F-ED97-4B81-8CE2-4D45063E14D9}" presName="linNode" presStyleCnt="0"/>
      <dgm:spPr/>
    </dgm:pt>
    <dgm:pt modelId="{D4E2B822-35C9-4402-AD0C-CB166A5E2723}" type="pres">
      <dgm:prSet presAssocID="{F9D3557F-ED97-4B81-8CE2-4D45063E14D9}" presName="parentText" presStyleLbl="node1" presStyleIdx="0" presStyleCnt="3" custScaleY="609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FECF11-02B7-4C4C-B966-DFCDC32D26B2}" type="pres">
      <dgm:prSet presAssocID="{F9D3557F-ED97-4B81-8CE2-4D45063E14D9}" presName="descendantText" presStyleLbl="alignAccFollowNode1" presStyleIdx="0" presStyleCnt="3" custScaleY="69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70A4F-793A-4E9D-AF1C-D531F7101B77}" type="pres">
      <dgm:prSet presAssocID="{C1B553BD-CEC0-424A-A4A2-8282242B04F8}" presName="sp" presStyleCnt="0"/>
      <dgm:spPr/>
    </dgm:pt>
    <dgm:pt modelId="{6ABC1A9A-E970-4466-B4E0-C64DF9684AD6}" type="pres">
      <dgm:prSet presAssocID="{8AE5ED5A-8985-4824-AF54-5F2E76806753}" presName="linNode" presStyleCnt="0"/>
      <dgm:spPr/>
    </dgm:pt>
    <dgm:pt modelId="{C899EEC3-78F7-4556-B50A-9045C2324C22}" type="pres">
      <dgm:prSet presAssocID="{8AE5ED5A-8985-4824-AF54-5F2E76806753}" presName="parentText" presStyleLbl="node1" presStyleIdx="1" presStyleCnt="3" custScaleY="5466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CD99E3-3566-4B24-B5CA-01824BD5822C}" type="pres">
      <dgm:prSet presAssocID="{8AE5ED5A-8985-4824-AF54-5F2E76806753}" presName="descendantText" presStyleLbl="alignAccFollowNode1" presStyleIdx="1" presStyleCnt="3" custScaleY="58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4E4EA9-B593-4BF3-AA8B-21E00CF24313}" type="pres">
      <dgm:prSet presAssocID="{753C1C95-3246-4CDB-9A35-19B09BF7370E}" presName="sp" presStyleCnt="0"/>
      <dgm:spPr/>
    </dgm:pt>
    <dgm:pt modelId="{A1AF08AA-4B45-4EE1-B078-0DD8A1688013}" type="pres">
      <dgm:prSet presAssocID="{80830B36-8C91-4C50-A08C-20EEECD1BBF3}" presName="linNode" presStyleCnt="0"/>
      <dgm:spPr/>
    </dgm:pt>
    <dgm:pt modelId="{70EDC384-428D-4C33-BE4C-C392E769B782}" type="pres">
      <dgm:prSet presAssocID="{80830B36-8C91-4C50-A08C-20EEECD1BBF3}" presName="parentText" presStyleLbl="node1" presStyleIdx="2" presStyleCnt="3" custScaleY="4004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3F557-B9D5-4F5C-B8A8-58E7A3B35221}" type="pres">
      <dgm:prSet presAssocID="{80830B36-8C91-4C50-A08C-20EEECD1BBF3}" presName="descendantText" presStyleLbl="alignAccFollowNode1" presStyleIdx="2" presStyleCnt="3" custScaleY="474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DC1CB6-4107-4F24-8927-869F98080F2D}" type="presOf" srcId="{8AE5ED5A-8985-4824-AF54-5F2E76806753}" destId="{C899EEC3-78F7-4556-B50A-9045C2324C22}" srcOrd="0" destOrd="0" presId="urn:microsoft.com/office/officeart/2005/8/layout/vList5"/>
    <dgm:cxn modelId="{FC634CCC-9E6A-4852-87DD-0205356ED75F}" srcId="{2FF9B8EE-82B7-4E73-A375-18052C11A150}" destId="{F9D3557F-ED97-4B81-8CE2-4D45063E14D9}" srcOrd="0" destOrd="0" parTransId="{34052FB6-A0DC-4BE4-9E09-A4598059CC05}" sibTransId="{C1B553BD-CEC0-424A-A4A2-8282242B04F8}"/>
    <dgm:cxn modelId="{F35C46C9-6535-4A0B-A8DD-E62F720AA5BF}" type="presOf" srcId="{F438C0D0-E85A-4F68-8089-ED4ACD2851DE}" destId="{5AFECF11-02B7-4C4C-B966-DFCDC32D26B2}" srcOrd="0" destOrd="1" presId="urn:microsoft.com/office/officeart/2005/8/layout/vList5"/>
    <dgm:cxn modelId="{97E3E60E-C4BE-488B-AB88-E49CFAECE62E}" srcId="{F9D3557F-ED97-4B81-8CE2-4D45063E14D9}" destId="{F438C0D0-E85A-4F68-8089-ED4ACD2851DE}" srcOrd="1" destOrd="0" parTransId="{18CEA4A7-F1FA-44E7-B4CF-07989ADFD327}" sibTransId="{C5E60511-5DA5-47E8-B034-E66BE5698EF1}"/>
    <dgm:cxn modelId="{4B246BD2-60B8-4123-B9DC-B906A67CFBEF}" type="presOf" srcId="{F9D3557F-ED97-4B81-8CE2-4D45063E14D9}" destId="{D4E2B822-35C9-4402-AD0C-CB166A5E2723}" srcOrd="0" destOrd="0" presId="urn:microsoft.com/office/officeart/2005/8/layout/vList5"/>
    <dgm:cxn modelId="{2A4DE53C-A591-44C1-8B26-5E0A8F659216}" type="presOf" srcId="{00E83E2C-AA40-46E8-A56E-ABF6861A8F96}" destId="{5AFECF11-02B7-4C4C-B966-DFCDC32D26B2}" srcOrd="0" destOrd="0" presId="urn:microsoft.com/office/officeart/2005/8/layout/vList5"/>
    <dgm:cxn modelId="{F93C17B9-01E4-4002-AB31-E763E5A9D916}" type="presOf" srcId="{80830B36-8C91-4C50-A08C-20EEECD1BBF3}" destId="{70EDC384-428D-4C33-BE4C-C392E769B782}" srcOrd="0" destOrd="0" presId="urn:microsoft.com/office/officeart/2005/8/layout/vList5"/>
    <dgm:cxn modelId="{91AD4890-6213-415F-B6F9-AC16C91F39BB}" srcId="{8AE5ED5A-8985-4824-AF54-5F2E76806753}" destId="{8E3CD771-CD6E-44C7-B2B6-9C63F18510D6}" srcOrd="0" destOrd="0" parTransId="{A820876A-6C08-4976-8509-6864427A51A4}" sibTransId="{27D6F977-278A-4802-BD2D-6830089D4B26}"/>
    <dgm:cxn modelId="{BEB86B32-9D5B-4376-97CD-4B7449BA78F9}" type="presOf" srcId="{2FF9B8EE-82B7-4E73-A375-18052C11A150}" destId="{CE619D8E-A7A9-4B61-8D0A-A754254EFC6C}" srcOrd="0" destOrd="0" presId="urn:microsoft.com/office/officeart/2005/8/layout/vList5"/>
    <dgm:cxn modelId="{8B5AE775-7D3B-46B2-8B06-E83FFD1C486C}" srcId="{F9D3557F-ED97-4B81-8CE2-4D45063E14D9}" destId="{B7714F1D-079C-44E8-8983-CB3E3D8B10E9}" srcOrd="2" destOrd="0" parTransId="{C1F7F5E1-FB8A-414A-ABF6-650A762E1BD2}" sibTransId="{D7BF7C26-5D30-4E71-8261-52BA017BBC76}"/>
    <dgm:cxn modelId="{19EE41FF-1C8A-49A9-87B1-A2B51B7521F4}" type="presOf" srcId="{B7714F1D-079C-44E8-8983-CB3E3D8B10E9}" destId="{5AFECF11-02B7-4C4C-B966-DFCDC32D26B2}" srcOrd="0" destOrd="2" presId="urn:microsoft.com/office/officeart/2005/8/layout/vList5"/>
    <dgm:cxn modelId="{DB552CB9-D672-4BFC-AE40-15589F63D690}" srcId="{2FF9B8EE-82B7-4E73-A375-18052C11A150}" destId="{8AE5ED5A-8985-4824-AF54-5F2E76806753}" srcOrd="1" destOrd="0" parTransId="{8FF934A8-4310-4300-9D54-F413EBC1B725}" sibTransId="{753C1C95-3246-4CDB-9A35-19B09BF7370E}"/>
    <dgm:cxn modelId="{45ACA3BE-32E6-466F-AF9A-39985AB410ED}" type="presOf" srcId="{8E3CD771-CD6E-44C7-B2B6-9C63F18510D6}" destId="{FACD99E3-3566-4B24-B5CA-01824BD5822C}" srcOrd="0" destOrd="0" presId="urn:microsoft.com/office/officeart/2005/8/layout/vList5"/>
    <dgm:cxn modelId="{6530E3E1-1A03-4D41-A2D0-00A1D1EEAAFC}" srcId="{2FF9B8EE-82B7-4E73-A375-18052C11A150}" destId="{80830B36-8C91-4C50-A08C-20EEECD1BBF3}" srcOrd="2" destOrd="0" parTransId="{95A0AFF6-DBA4-4D05-A0C9-1584545ADE4A}" sibTransId="{F7E2F0C3-D3EC-4C34-AF6A-7588AEE70A9B}"/>
    <dgm:cxn modelId="{ABC9BD95-1A55-4163-9312-D41355E9354D}" srcId="{F9D3557F-ED97-4B81-8CE2-4D45063E14D9}" destId="{00E83E2C-AA40-46E8-A56E-ABF6861A8F96}" srcOrd="0" destOrd="0" parTransId="{5D33676E-2E23-46E2-8E65-6A5AC0BC7DC2}" sibTransId="{B423AB34-93C8-41B7-98A4-506F3450E938}"/>
    <dgm:cxn modelId="{63CA0EE4-FED6-41CB-AED7-A126735EC97D}" type="presOf" srcId="{6F09F270-2E09-4AEB-907D-F1103D0A15F2}" destId="{4153F557-B9D5-4F5C-B8A8-58E7A3B35221}" srcOrd="0" destOrd="0" presId="urn:microsoft.com/office/officeart/2005/8/layout/vList5"/>
    <dgm:cxn modelId="{E8AACE41-0378-4151-BAB7-6F58ECE360A6}" srcId="{80830B36-8C91-4C50-A08C-20EEECD1BBF3}" destId="{6F09F270-2E09-4AEB-907D-F1103D0A15F2}" srcOrd="0" destOrd="0" parTransId="{8421925B-9196-4B73-8BD7-E65775D3A168}" sibTransId="{182BA124-D595-4A2E-A2F1-813D09F34030}"/>
    <dgm:cxn modelId="{D6758DB9-8914-4C5A-A717-970EF28749BA}" type="presParOf" srcId="{CE619D8E-A7A9-4B61-8D0A-A754254EFC6C}" destId="{C23D6B46-BBE6-434C-8DEC-1B37D912F191}" srcOrd="0" destOrd="0" presId="urn:microsoft.com/office/officeart/2005/8/layout/vList5"/>
    <dgm:cxn modelId="{F4F01432-96A6-4F95-89C5-C70A7B76EBE4}" type="presParOf" srcId="{C23D6B46-BBE6-434C-8DEC-1B37D912F191}" destId="{D4E2B822-35C9-4402-AD0C-CB166A5E2723}" srcOrd="0" destOrd="0" presId="urn:microsoft.com/office/officeart/2005/8/layout/vList5"/>
    <dgm:cxn modelId="{12BCC0A2-244F-4145-A895-CAA93624B485}" type="presParOf" srcId="{C23D6B46-BBE6-434C-8DEC-1B37D912F191}" destId="{5AFECF11-02B7-4C4C-B966-DFCDC32D26B2}" srcOrd="1" destOrd="0" presId="urn:microsoft.com/office/officeart/2005/8/layout/vList5"/>
    <dgm:cxn modelId="{B9031553-9BAC-42C1-A440-E9920250249A}" type="presParOf" srcId="{CE619D8E-A7A9-4B61-8D0A-A754254EFC6C}" destId="{32370A4F-793A-4E9D-AF1C-D531F7101B77}" srcOrd="1" destOrd="0" presId="urn:microsoft.com/office/officeart/2005/8/layout/vList5"/>
    <dgm:cxn modelId="{BA264F93-8CC4-4122-9CC3-0D322780F5DB}" type="presParOf" srcId="{CE619D8E-A7A9-4B61-8D0A-A754254EFC6C}" destId="{6ABC1A9A-E970-4466-B4E0-C64DF9684AD6}" srcOrd="2" destOrd="0" presId="urn:microsoft.com/office/officeart/2005/8/layout/vList5"/>
    <dgm:cxn modelId="{75380477-40A0-4D30-AE44-54A1F4CBA114}" type="presParOf" srcId="{6ABC1A9A-E970-4466-B4E0-C64DF9684AD6}" destId="{C899EEC3-78F7-4556-B50A-9045C2324C22}" srcOrd="0" destOrd="0" presId="urn:microsoft.com/office/officeart/2005/8/layout/vList5"/>
    <dgm:cxn modelId="{7CD218A3-29E4-4653-ACA6-5F88A9E07BE9}" type="presParOf" srcId="{6ABC1A9A-E970-4466-B4E0-C64DF9684AD6}" destId="{FACD99E3-3566-4B24-B5CA-01824BD5822C}" srcOrd="1" destOrd="0" presId="urn:microsoft.com/office/officeart/2005/8/layout/vList5"/>
    <dgm:cxn modelId="{29884AF2-BE95-4FC3-80F4-776DBA147A9D}" type="presParOf" srcId="{CE619D8E-A7A9-4B61-8D0A-A754254EFC6C}" destId="{174E4EA9-B593-4BF3-AA8B-21E00CF24313}" srcOrd="3" destOrd="0" presId="urn:microsoft.com/office/officeart/2005/8/layout/vList5"/>
    <dgm:cxn modelId="{A8CF504F-8933-4508-BA03-38112882D160}" type="presParOf" srcId="{CE619D8E-A7A9-4B61-8D0A-A754254EFC6C}" destId="{A1AF08AA-4B45-4EE1-B078-0DD8A1688013}" srcOrd="4" destOrd="0" presId="urn:microsoft.com/office/officeart/2005/8/layout/vList5"/>
    <dgm:cxn modelId="{B5CC4700-3700-41C8-A31F-EC9D365A026A}" type="presParOf" srcId="{A1AF08AA-4B45-4EE1-B078-0DD8A1688013}" destId="{70EDC384-428D-4C33-BE4C-C392E769B782}" srcOrd="0" destOrd="0" presId="urn:microsoft.com/office/officeart/2005/8/layout/vList5"/>
    <dgm:cxn modelId="{3C613BAC-6810-41BB-8D42-97EDB08441D8}" type="presParOf" srcId="{A1AF08AA-4B45-4EE1-B078-0DD8A1688013}" destId="{4153F557-B9D5-4F5C-B8A8-58E7A3B3522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86EAA3-36D6-4225-8192-E7E3FE02D702}" type="doc">
      <dgm:prSet loTypeId="urn:microsoft.com/office/officeart/2005/8/layout/radial5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2189A618-535B-4F79-8B9D-995C5D86912A}">
      <dgm:prSet phldrT="[Текст]" custT="1"/>
      <dgm:spPr/>
      <dgm:t>
        <a:bodyPr/>
        <a:lstStyle/>
        <a:p>
          <a:r>
            <a:rPr lang="ru-RU" sz="2200" b="1" smtClean="0">
              <a:latin typeface="+mn-lt"/>
            </a:rPr>
            <a:t>Колективні</a:t>
          </a:r>
          <a:endParaRPr lang="ru-RU" sz="2200" dirty="0">
            <a:latin typeface="+mn-lt"/>
          </a:endParaRPr>
        </a:p>
      </dgm:t>
    </dgm:pt>
    <dgm:pt modelId="{BAE00168-DD46-45C4-BD78-A71BDD1C1DB4}" type="parTrans" cxnId="{81A88715-C2F8-4980-BD1A-E3D4AF3199D6}">
      <dgm:prSet/>
      <dgm:spPr/>
      <dgm:t>
        <a:bodyPr/>
        <a:lstStyle/>
        <a:p>
          <a:endParaRPr lang="ru-RU" sz="2200">
            <a:latin typeface="+mn-lt"/>
          </a:endParaRPr>
        </a:p>
      </dgm:t>
    </dgm:pt>
    <dgm:pt modelId="{7590B3D6-1156-40C0-8165-556237BDFAF7}" type="sibTrans" cxnId="{81A88715-C2F8-4980-BD1A-E3D4AF3199D6}">
      <dgm:prSet/>
      <dgm:spPr/>
      <dgm:t>
        <a:bodyPr/>
        <a:lstStyle/>
        <a:p>
          <a:endParaRPr lang="ru-RU" sz="2200">
            <a:latin typeface="+mn-lt"/>
          </a:endParaRPr>
        </a:p>
      </dgm:t>
    </dgm:pt>
    <dgm:pt modelId="{EFF3A667-7386-45A4-8C09-AD010F113161}">
      <dgm:prSet phldrT="[Текст]" custT="1"/>
      <dgm:spPr/>
      <dgm:t>
        <a:bodyPr/>
        <a:lstStyle/>
        <a:p>
          <a:r>
            <a:rPr lang="ru-RU" sz="2200" b="1" dirty="0" err="1" smtClean="0">
              <a:latin typeface="+mn-lt"/>
            </a:rPr>
            <a:t>семінари</a:t>
          </a:r>
          <a:endParaRPr lang="ru-RU" sz="2200" dirty="0">
            <a:latin typeface="+mn-lt"/>
          </a:endParaRPr>
        </a:p>
      </dgm:t>
    </dgm:pt>
    <dgm:pt modelId="{093FFA56-CD46-4BC7-9244-1677772B8EE9}" type="parTrans" cxnId="{068585E6-DE64-483F-802E-40343786B91F}">
      <dgm:prSet custT="1"/>
      <dgm:spPr>
        <a:solidFill>
          <a:srgbClr val="FFFF00"/>
        </a:solidFill>
      </dgm:spPr>
      <dgm:t>
        <a:bodyPr/>
        <a:lstStyle/>
        <a:p>
          <a:endParaRPr lang="ru-RU" sz="2200">
            <a:latin typeface="+mn-lt"/>
          </a:endParaRPr>
        </a:p>
      </dgm:t>
    </dgm:pt>
    <dgm:pt modelId="{E3459744-315A-4B56-B22D-DB161EB925DD}" type="sibTrans" cxnId="{068585E6-DE64-483F-802E-40343786B91F}">
      <dgm:prSet/>
      <dgm:spPr/>
      <dgm:t>
        <a:bodyPr/>
        <a:lstStyle/>
        <a:p>
          <a:endParaRPr lang="ru-RU" sz="2200">
            <a:latin typeface="+mn-lt"/>
          </a:endParaRPr>
        </a:p>
      </dgm:t>
    </dgm:pt>
    <dgm:pt modelId="{8477E3EC-6483-4217-A201-60A0E29C4A48}">
      <dgm:prSet phldrT="[Текст]" custT="1"/>
      <dgm:spPr/>
      <dgm:t>
        <a:bodyPr/>
        <a:lstStyle/>
        <a:p>
          <a:r>
            <a:rPr lang="ru-RU" sz="2200" b="1" dirty="0" err="1" smtClean="0">
              <a:latin typeface="+mn-lt"/>
            </a:rPr>
            <a:t>інструктивно-методичні</a:t>
          </a:r>
          <a:r>
            <a:rPr lang="ru-RU" sz="2200" b="1" dirty="0" smtClean="0">
              <a:latin typeface="+mn-lt"/>
            </a:rPr>
            <a:t> </a:t>
          </a:r>
          <a:r>
            <a:rPr lang="ru-RU" sz="2200" b="1" dirty="0" err="1" smtClean="0">
              <a:latin typeface="+mn-lt"/>
            </a:rPr>
            <a:t>наради</a:t>
          </a:r>
          <a:endParaRPr lang="ru-RU" sz="2200" dirty="0">
            <a:latin typeface="+mn-lt"/>
          </a:endParaRPr>
        </a:p>
      </dgm:t>
    </dgm:pt>
    <dgm:pt modelId="{AFAEACC9-CEBA-4E9E-89FC-66968B31E15C}" type="parTrans" cxnId="{F6713311-EE26-4ABE-9134-28E9C0F7FD33}">
      <dgm:prSet custT="1"/>
      <dgm:spPr>
        <a:solidFill>
          <a:srgbClr val="FFFF00"/>
        </a:solidFill>
      </dgm:spPr>
      <dgm:t>
        <a:bodyPr/>
        <a:lstStyle/>
        <a:p>
          <a:endParaRPr lang="ru-RU" sz="2200">
            <a:latin typeface="+mn-lt"/>
          </a:endParaRPr>
        </a:p>
      </dgm:t>
    </dgm:pt>
    <dgm:pt modelId="{FA619255-8843-4141-B120-2CA7D25EF781}" type="sibTrans" cxnId="{F6713311-EE26-4ABE-9134-28E9C0F7FD33}">
      <dgm:prSet/>
      <dgm:spPr/>
      <dgm:t>
        <a:bodyPr/>
        <a:lstStyle/>
        <a:p>
          <a:endParaRPr lang="ru-RU" sz="2200">
            <a:latin typeface="+mn-lt"/>
          </a:endParaRPr>
        </a:p>
      </dgm:t>
    </dgm:pt>
    <dgm:pt modelId="{F461A80F-7A34-4CF9-A5DC-52F98E2BCA59}">
      <dgm:prSet phldrT="[Текст]" custT="1"/>
      <dgm:spPr/>
      <dgm:t>
        <a:bodyPr/>
        <a:lstStyle/>
        <a:p>
          <a:r>
            <a:rPr lang="ru-RU" sz="2200" b="1" dirty="0" err="1" smtClean="0">
              <a:latin typeface="+mn-lt"/>
            </a:rPr>
            <a:t>обмін</a:t>
          </a:r>
          <a:r>
            <a:rPr lang="ru-RU" sz="2200" b="1" dirty="0" smtClean="0">
              <a:latin typeface="+mn-lt"/>
            </a:rPr>
            <a:t> </a:t>
          </a:r>
          <a:r>
            <a:rPr lang="ru-RU" sz="2200" b="1" dirty="0" err="1" smtClean="0">
              <a:latin typeface="+mn-lt"/>
            </a:rPr>
            <a:t>досвідом</a:t>
          </a:r>
          <a:endParaRPr lang="ru-RU" sz="2200" dirty="0">
            <a:latin typeface="+mn-lt"/>
          </a:endParaRPr>
        </a:p>
      </dgm:t>
    </dgm:pt>
    <dgm:pt modelId="{B9D67DE6-0C4C-4F2B-B036-BE90C7E09245}" type="parTrans" cxnId="{947E30E7-CF68-427C-9605-A986035B3652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 sz="2200">
            <a:latin typeface="+mn-lt"/>
          </a:endParaRPr>
        </a:p>
      </dgm:t>
    </dgm:pt>
    <dgm:pt modelId="{DCDD546A-33E4-4B8D-AD3B-FEA717F3833C}" type="sibTrans" cxnId="{947E30E7-CF68-427C-9605-A986035B3652}">
      <dgm:prSet/>
      <dgm:spPr/>
      <dgm:t>
        <a:bodyPr/>
        <a:lstStyle/>
        <a:p>
          <a:endParaRPr lang="ru-RU" sz="2200">
            <a:latin typeface="+mn-lt"/>
          </a:endParaRPr>
        </a:p>
      </dgm:t>
    </dgm:pt>
    <dgm:pt modelId="{105F01CA-EABF-4E68-81AD-9FBE2B2280B6}">
      <dgm:prSet phldrT="[Текст]" custT="1"/>
      <dgm:spPr/>
      <dgm:t>
        <a:bodyPr/>
        <a:lstStyle/>
        <a:p>
          <a:r>
            <a:rPr lang="ru-RU" sz="2200" b="1" smtClean="0">
              <a:latin typeface="+mn-lt"/>
            </a:rPr>
            <a:t>педагогічні практикуми</a:t>
          </a:r>
          <a:endParaRPr lang="ru-RU" sz="2200" dirty="0">
            <a:latin typeface="+mn-lt"/>
          </a:endParaRPr>
        </a:p>
      </dgm:t>
    </dgm:pt>
    <dgm:pt modelId="{3AF402D5-6A5A-46CA-952E-CE7FFF5E0671}" type="parTrans" cxnId="{C5180EFB-7B96-4B12-B299-16A121740E97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 sz="2200">
            <a:latin typeface="+mn-lt"/>
          </a:endParaRPr>
        </a:p>
      </dgm:t>
    </dgm:pt>
    <dgm:pt modelId="{DEA6D73E-B3F8-4051-9974-068933B2F8E6}" type="sibTrans" cxnId="{C5180EFB-7B96-4B12-B299-16A121740E97}">
      <dgm:prSet/>
      <dgm:spPr/>
      <dgm:t>
        <a:bodyPr/>
        <a:lstStyle/>
        <a:p>
          <a:endParaRPr lang="ru-RU" sz="2200">
            <a:latin typeface="+mn-lt"/>
          </a:endParaRPr>
        </a:p>
      </dgm:t>
    </dgm:pt>
    <dgm:pt modelId="{1F2C685B-E263-4A79-A76A-1EC8F855116E}">
      <dgm:prSet custT="1"/>
      <dgm:spPr/>
      <dgm:t>
        <a:bodyPr/>
        <a:lstStyle/>
        <a:p>
          <a:r>
            <a:rPr lang="ru-RU" sz="2200" b="1" smtClean="0">
              <a:latin typeface="+mn-lt"/>
            </a:rPr>
            <a:t>круглі столи</a:t>
          </a:r>
          <a:endParaRPr lang="ru-RU" sz="2200" dirty="0">
            <a:latin typeface="+mn-lt"/>
          </a:endParaRPr>
        </a:p>
      </dgm:t>
    </dgm:pt>
    <dgm:pt modelId="{FB43CFFC-4A37-4496-B7DB-A7AA479E55D3}" type="parTrans" cxnId="{C18EEA82-3109-4521-95A9-C08E47C6942A}">
      <dgm:prSet custT="1"/>
      <dgm:spPr>
        <a:solidFill>
          <a:srgbClr val="FFFF00"/>
        </a:solidFill>
      </dgm:spPr>
      <dgm:t>
        <a:bodyPr/>
        <a:lstStyle/>
        <a:p>
          <a:endParaRPr lang="ru-RU" sz="2200">
            <a:latin typeface="+mn-lt"/>
          </a:endParaRPr>
        </a:p>
      </dgm:t>
    </dgm:pt>
    <dgm:pt modelId="{843CDDDD-9C7E-486B-B3AD-A5ECAA170863}" type="sibTrans" cxnId="{C18EEA82-3109-4521-95A9-C08E47C6942A}">
      <dgm:prSet/>
      <dgm:spPr/>
      <dgm:t>
        <a:bodyPr/>
        <a:lstStyle/>
        <a:p>
          <a:endParaRPr lang="ru-RU" sz="2200">
            <a:latin typeface="+mn-lt"/>
          </a:endParaRPr>
        </a:p>
      </dgm:t>
    </dgm:pt>
    <dgm:pt modelId="{476B6D38-6AA0-42F4-B06E-7D86D9AFC84E}">
      <dgm:prSet/>
      <dgm:spPr/>
      <dgm:t>
        <a:bodyPr/>
        <a:lstStyle/>
        <a:p>
          <a:endParaRPr lang="ru-RU"/>
        </a:p>
      </dgm:t>
    </dgm:pt>
    <dgm:pt modelId="{0417DF46-6F45-492E-AB3B-20D94CB5864C}" type="parTrans" cxnId="{55675383-BE68-410A-AA97-DF35F782B44E}">
      <dgm:prSet/>
      <dgm:spPr/>
      <dgm:t>
        <a:bodyPr/>
        <a:lstStyle/>
        <a:p>
          <a:endParaRPr lang="ru-RU" sz="2200">
            <a:latin typeface="+mn-lt"/>
          </a:endParaRPr>
        </a:p>
      </dgm:t>
    </dgm:pt>
    <dgm:pt modelId="{89C905E4-E206-47BC-89B1-6E6316EE3F27}" type="sibTrans" cxnId="{55675383-BE68-410A-AA97-DF35F782B44E}">
      <dgm:prSet/>
      <dgm:spPr/>
      <dgm:t>
        <a:bodyPr/>
        <a:lstStyle/>
        <a:p>
          <a:endParaRPr lang="ru-RU" sz="2200">
            <a:latin typeface="+mn-lt"/>
          </a:endParaRPr>
        </a:p>
      </dgm:t>
    </dgm:pt>
    <dgm:pt modelId="{954CE0E3-2BFA-424E-AC6C-295B620316CD}">
      <dgm:prSet custT="1"/>
      <dgm:spPr/>
      <dgm:t>
        <a:bodyPr/>
        <a:lstStyle/>
        <a:p>
          <a:r>
            <a:rPr lang="ru-RU" sz="2200" b="1" smtClean="0">
              <a:latin typeface="+mn-lt"/>
            </a:rPr>
            <a:t>предметні тижні</a:t>
          </a:r>
          <a:endParaRPr lang="ru-RU" sz="2200" dirty="0">
            <a:latin typeface="+mn-lt"/>
          </a:endParaRPr>
        </a:p>
      </dgm:t>
    </dgm:pt>
    <dgm:pt modelId="{DB2DED90-79D6-4A2C-ACBC-55DB31B278FB}" type="parTrans" cxnId="{667503C5-B2F7-424A-92D3-7087552E833B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 sz="2200">
            <a:latin typeface="+mn-lt"/>
          </a:endParaRPr>
        </a:p>
      </dgm:t>
    </dgm:pt>
    <dgm:pt modelId="{4C3B9E64-E562-4824-8ACA-330A4FF58082}" type="sibTrans" cxnId="{667503C5-B2F7-424A-92D3-7087552E833B}">
      <dgm:prSet/>
      <dgm:spPr/>
      <dgm:t>
        <a:bodyPr/>
        <a:lstStyle/>
        <a:p>
          <a:endParaRPr lang="ru-RU" sz="2200">
            <a:latin typeface="+mn-lt"/>
          </a:endParaRPr>
        </a:p>
      </dgm:t>
    </dgm:pt>
    <dgm:pt modelId="{3A7D220D-1F4A-413E-BEF9-A68199C7E604}" type="pres">
      <dgm:prSet presAssocID="{A486EAA3-36D6-4225-8192-E7E3FE02D70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B5B0A8-19FA-45C0-A70B-E06FABDD4D83}" type="pres">
      <dgm:prSet presAssocID="{2189A618-535B-4F79-8B9D-995C5D86912A}" presName="centerShape" presStyleLbl="node0" presStyleIdx="0" presStyleCnt="1" custScaleX="148182" custLinFactNeighborX="-1586" custLinFactNeighborY="976"/>
      <dgm:spPr/>
      <dgm:t>
        <a:bodyPr/>
        <a:lstStyle/>
        <a:p>
          <a:endParaRPr lang="ru-RU"/>
        </a:p>
      </dgm:t>
    </dgm:pt>
    <dgm:pt modelId="{AA6EF922-55B4-4F99-9145-9B4B57E6DC17}" type="pres">
      <dgm:prSet presAssocID="{093FFA56-CD46-4BC7-9244-1677772B8EE9}" presName="parTrans" presStyleLbl="sibTrans2D1" presStyleIdx="0" presStyleCnt="6"/>
      <dgm:spPr/>
      <dgm:t>
        <a:bodyPr/>
        <a:lstStyle/>
        <a:p>
          <a:endParaRPr lang="ru-RU"/>
        </a:p>
      </dgm:t>
    </dgm:pt>
    <dgm:pt modelId="{6BEADC5D-D927-4B6F-A603-8E766D4AD5F7}" type="pres">
      <dgm:prSet presAssocID="{093FFA56-CD46-4BC7-9244-1677772B8EE9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598940E6-E0CE-4F3E-91C5-11975E734749}" type="pres">
      <dgm:prSet presAssocID="{EFF3A667-7386-45A4-8C09-AD010F113161}" presName="node" presStyleLbl="node1" presStyleIdx="0" presStyleCnt="6" custScaleX="157061" custScaleY="89071" custRadScaleRad="96867" custRadScaleInc="-6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8911E6-E468-4228-B7E8-D72827C4FDF7}" type="pres">
      <dgm:prSet presAssocID="{AFAEACC9-CEBA-4E9E-89FC-66968B31E15C}" presName="parTrans" presStyleLbl="sibTrans2D1" presStyleIdx="1" presStyleCnt="6"/>
      <dgm:spPr/>
      <dgm:t>
        <a:bodyPr/>
        <a:lstStyle/>
        <a:p>
          <a:endParaRPr lang="ru-RU"/>
        </a:p>
      </dgm:t>
    </dgm:pt>
    <dgm:pt modelId="{FAD4E0EF-BD0A-473B-AD3C-2C34EF42D566}" type="pres">
      <dgm:prSet presAssocID="{AFAEACC9-CEBA-4E9E-89FC-66968B31E15C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6B2B1B5D-AF58-4653-AC5C-8FF5DFA7F7AB}" type="pres">
      <dgm:prSet presAssocID="{8477E3EC-6483-4217-A201-60A0E29C4A48}" presName="node" presStyleLbl="node1" presStyleIdx="1" presStyleCnt="6" custScaleX="177215" custRadScaleRad="128198" custRadScaleInc="290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161B3E-15E3-45CB-853A-7B50D9AF8D20}" type="pres">
      <dgm:prSet presAssocID="{B9D67DE6-0C4C-4F2B-B036-BE90C7E09245}" presName="parTrans" presStyleLbl="sibTrans2D1" presStyleIdx="2" presStyleCnt="6"/>
      <dgm:spPr/>
      <dgm:t>
        <a:bodyPr/>
        <a:lstStyle/>
        <a:p>
          <a:endParaRPr lang="ru-RU"/>
        </a:p>
      </dgm:t>
    </dgm:pt>
    <dgm:pt modelId="{EE6A0682-138F-4F62-8CE4-40A81CB8F969}" type="pres">
      <dgm:prSet presAssocID="{B9D67DE6-0C4C-4F2B-B036-BE90C7E09245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B8DA574E-66CB-4D29-B617-A262BEEC5E56}" type="pres">
      <dgm:prSet presAssocID="{F461A80F-7A34-4CF9-A5DC-52F98E2BCA59}" presName="node" presStyleLbl="node1" presStyleIdx="2" presStyleCnt="6" custScaleX="154955" custRadScaleRad="129857" custRadScaleInc="-228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917641-8B4A-47C8-A7C7-CBAFD5499115}" type="pres">
      <dgm:prSet presAssocID="{3AF402D5-6A5A-46CA-952E-CE7FFF5E0671}" presName="parTrans" presStyleLbl="sibTrans2D1" presStyleIdx="3" presStyleCnt="6"/>
      <dgm:spPr/>
      <dgm:t>
        <a:bodyPr/>
        <a:lstStyle/>
        <a:p>
          <a:endParaRPr lang="ru-RU"/>
        </a:p>
      </dgm:t>
    </dgm:pt>
    <dgm:pt modelId="{36D9BCFA-3BDB-4188-A538-A6B6D9DB7F3B}" type="pres">
      <dgm:prSet presAssocID="{3AF402D5-6A5A-46CA-952E-CE7FFF5E0671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0E95F9BA-7DB2-4295-A0CF-ABA092E40281}" type="pres">
      <dgm:prSet presAssocID="{105F01CA-EABF-4E68-81AD-9FBE2B2280B6}" presName="node" presStyleLbl="node1" presStyleIdx="3" presStyleCnt="6" custScaleX="163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CF8D68-EC8A-402A-A431-FAE2EEA773DA}" type="pres">
      <dgm:prSet presAssocID="{DB2DED90-79D6-4A2C-ACBC-55DB31B278FB}" presName="parTrans" presStyleLbl="sibTrans2D1" presStyleIdx="4" presStyleCnt="6"/>
      <dgm:spPr/>
      <dgm:t>
        <a:bodyPr/>
        <a:lstStyle/>
        <a:p>
          <a:endParaRPr lang="ru-RU"/>
        </a:p>
      </dgm:t>
    </dgm:pt>
    <dgm:pt modelId="{FDD3ED85-50FE-4F32-A90D-BC1F6A8FEEBD}" type="pres">
      <dgm:prSet presAssocID="{DB2DED90-79D6-4A2C-ACBC-55DB31B278FB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0175A681-FD12-46C8-ACC4-34DDBDB6DDF8}" type="pres">
      <dgm:prSet presAssocID="{954CE0E3-2BFA-424E-AC6C-295B620316CD}" presName="node" presStyleLbl="node1" presStyleIdx="4" presStyleCnt="6" custScaleX="158745" custRadScaleRad="142889" custRadScaleInc="36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5B852F-E316-4D14-93A7-8FA7E4746FAB}" type="pres">
      <dgm:prSet presAssocID="{FB43CFFC-4A37-4496-B7DB-A7AA479E55D3}" presName="parTrans" presStyleLbl="sibTrans2D1" presStyleIdx="5" presStyleCnt="6"/>
      <dgm:spPr/>
      <dgm:t>
        <a:bodyPr/>
        <a:lstStyle/>
        <a:p>
          <a:endParaRPr lang="ru-RU"/>
        </a:p>
      </dgm:t>
    </dgm:pt>
    <dgm:pt modelId="{37A9FC7E-174A-4632-B9F5-15D1EA6F9E4A}" type="pres">
      <dgm:prSet presAssocID="{FB43CFFC-4A37-4496-B7DB-A7AA479E55D3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60BA67E2-8413-411F-AE97-5CBFB1B44FA0}" type="pres">
      <dgm:prSet presAssocID="{1F2C685B-E263-4A79-A76A-1EC8F855116E}" presName="node" presStyleLbl="node1" presStyleIdx="5" presStyleCnt="6" custScaleX="164665" custScaleY="89421" custRadScaleRad="132143" custRadScaleInc="-204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378271-DDD7-420B-A102-187C64CE5CBD}" type="presOf" srcId="{AFAEACC9-CEBA-4E9E-89FC-66968B31E15C}" destId="{FAD4E0EF-BD0A-473B-AD3C-2C34EF42D566}" srcOrd="1" destOrd="0" presId="urn:microsoft.com/office/officeart/2005/8/layout/radial5"/>
    <dgm:cxn modelId="{A11DD985-F190-4192-B46C-6E6CC0F9372D}" type="presOf" srcId="{2189A618-535B-4F79-8B9D-995C5D86912A}" destId="{28B5B0A8-19FA-45C0-A70B-E06FABDD4D83}" srcOrd="0" destOrd="0" presId="urn:microsoft.com/office/officeart/2005/8/layout/radial5"/>
    <dgm:cxn modelId="{3DF0129B-77C1-499C-88BE-8EE18BF69781}" type="presOf" srcId="{1F2C685B-E263-4A79-A76A-1EC8F855116E}" destId="{60BA67E2-8413-411F-AE97-5CBFB1B44FA0}" srcOrd="0" destOrd="0" presId="urn:microsoft.com/office/officeart/2005/8/layout/radial5"/>
    <dgm:cxn modelId="{A022D616-609F-4445-B56F-DA6EED1121CC}" type="presOf" srcId="{954CE0E3-2BFA-424E-AC6C-295B620316CD}" destId="{0175A681-FD12-46C8-ACC4-34DDBDB6DDF8}" srcOrd="0" destOrd="0" presId="urn:microsoft.com/office/officeart/2005/8/layout/radial5"/>
    <dgm:cxn modelId="{35219B6C-D012-4DF5-ADA4-26415022BF80}" type="presOf" srcId="{8477E3EC-6483-4217-A201-60A0E29C4A48}" destId="{6B2B1B5D-AF58-4653-AC5C-8FF5DFA7F7AB}" srcOrd="0" destOrd="0" presId="urn:microsoft.com/office/officeart/2005/8/layout/radial5"/>
    <dgm:cxn modelId="{039FC034-7797-453D-8972-F548BA00748B}" type="presOf" srcId="{FB43CFFC-4A37-4496-B7DB-A7AA479E55D3}" destId="{37A9FC7E-174A-4632-B9F5-15D1EA6F9E4A}" srcOrd="1" destOrd="0" presId="urn:microsoft.com/office/officeart/2005/8/layout/radial5"/>
    <dgm:cxn modelId="{C18EEA82-3109-4521-95A9-C08E47C6942A}" srcId="{2189A618-535B-4F79-8B9D-995C5D86912A}" destId="{1F2C685B-E263-4A79-A76A-1EC8F855116E}" srcOrd="5" destOrd="0" parTransId="{FB43CFFC-4A37-4496-B7DB-A7AA479E55D3}" sibTransId="{843CDDDD-9C7E-486B-B3AD-A5ECAA170863}"/>
    <dgm:cxn modelId="{A6018AD6-FA82-4548-817B-A879F8987F4D}" type="presOf" srcId="{EFF3A667-7386-45A4-8C09-AD010F113161}" destId="{598940E6-E0CE-4F3E-91C5-11975E734749}" srcOrd="0" destOrd="0" presId="urn:microsoft.com/office/officeart/2005/8/layout/radial5"/>
    <dgm:cxn modelId="{D2DC91FF-CD11-49DB-A5EC-C59B41D0CC1B}" type="presOf" srcId="{3AF402D5-6A5A-46CA-952E-CE7FFF5E0671}" destId="{47917641-8B4A-47C8-A7C7-CBAFD5499115}" srcOrd="0" destOrd="0" presId="urn:microsoft.com/office/officeart/2005/8/layout/radial5"/>
    <dgm:cxn modelId="{068585E6-DE64-483F-802E-40343786B91F}" srcId="{2189A618-535B-4F79-8B9D-995C5D86912A}" destId="{EFF3A667-7386-45A4-8C09-AD010F113161}" srcOrd="0" destOrd="0" parTransId="{093FFA56-CD46-4BC7-9244-1677772B8EE9}" sibTransId="{E3459744-315A-4B56-B22D-DB161EB925DD}"/>
    <dgm:cxn modelId="{710E6DF7-7E8B-48C9-8233-D9DC04EEE55E}" type="presOf" srcId="{105F01CA-EABF-4E68-81AD-9FBE2B2280B6}" destId="{0E95F9BA-7DB2-4295-A0CF-ABA092E40281}" srcOrd="0" destOrd="0" presId="urn:microsoft.com/office/officeart/2005/8/layout/radial5"/>
    <dgm:cxn modelId="{7F1CA2AF-0A0F-4BA1-957C-60EC93F904D9}" type="presOf" srcId="{F461A80F-7A34-4CF9-A5DC-52F98E2BCA59}" destId="{B8DA574E-66CB-4D29-B617-A262BEEC5E56}" srcOrd="0" destOrd="0" presId="urn:microsoft.com/office/officeart/2005/8/layout/radial5"/>
    <dgm:cxn modelId="{C9A93478-F429-48E2-8430-07C54EED0D9F}" type="presOf" srcId="{FB43CFFC-4A37-4496-B7DB-A7AA479E55D3}" destId="{EA5B852F-E316-4D14-93A7-8FA7E4746FAB}" srcOrd="0" destOrd="0" presId="urn:microsoft.com/office/officeart/2005/8/layout/radial5"/>
    <dgm:cxn modelId="{BBA29B4A-C692-4841-BCE6-A72A4E908141}" type="presOf" srcId="{093FFA56-CD46-4BC7-9244-1677772B8EE9}" destId="{6BEADC5D-D927-4B6F-A603-8E766D4AD5F7}" srcOrd="1" destOrd="0" presId="urn:microsoft.com/office/officeart/2005/8/layout/radial5"/>
    <dgm:cxn modelId="{81A88715-C2F8-4980-BD1A-E3D4AF3199D6}" srcId="{A486EAA3-36D6-4225-8192-E7E3FE02D702}" destId="{2189A618-535B-4F79-8B9D-995C5D86912A}" srcOrd="0" destOrd="0" parTransId="{BAE00168-DD46-45C4-BD78-A71BDD1C1DB4}" sibTransId="{7590B3D6-1156-40C0-8165-556237BDFAF7}"/>
    <dgm:cxn modelId="{947E30E7-CF68-427C-9605-A986035B3652}" srcId="{2189A618-535B-4F79-8B9D-995C5D86912A}" destId="{F461A80F-7A34-4CF9-A5DC-52F98E2BCA59}" srcOrd="2" destOrd="0" parTransId="{B9D67DE6-0C4C-4F2B-B036-BE90C7E09245}" sibTransId="{DCDD546A-33E4-4B8D-AD3B-FEA717F3833C}"/>
    <dgm:cxn modelId="{DA90CEBB-8722-4209-8F59-E5FD414EA2DE}" type="presOf" srcId="{DB2DED90-79D6-4A2C-ACBC-55DB31B278FB}" destId="{51CF8D68-EC8A-402A-A431-FAE2EEA773DA}" srcOrd="0" destOrd="0" presId="urn:microsoft.com/office/officeart/2005/8/layout/radial5"/>
    <dgm:cxn modelId="{E7D0C580-90A4-4D10-B35D-BF5B78236DFE}" type="presOf" srcId="{B9D67DE6-0C4C-4F2B-B036-BE90C7E09245}" destId="{79161B3E-15E3-45CB-853A-7B50D9AF8D20}" srcOrd="0" destOrd="0" presId="urn:microsoft.com/office/officeart/2005/8/layout/radial5"/>
    <dgm:cxn modelId="{A1AB8873-B281-4E92-B67A-EA27E17F9ADB}" type="presOf" srcId="{B9D67DE6-0C4C-4F2B-B036-BE90C7E09245}" destId="{EE6A0682-138F-4F62-8CE4-40A81CB8F969}" srcOrd="1" destOrd="0" presId="urn:microsoft.com/office/officeart/2005/8/layout/radial5"/>
    <dgm:cxn modelId="{10859E1F-3C21-48A6-B797-868E49C03E74}" type="presOf" srcId="{A486EAA3-36D6-4225-8192-E7E3FE02D702}" destId="{3A7D220D-1F4A-413E-BEF9-A68199C7E604}" srcOrd="0" destOrd="0" presId="urn:microsoft.com/office/officeart/2005/8/layout/radial5"/>
    <dgm:cxn modelId="{667503C5-B2F7-424A-92D3-7087552E833B}" srcId="{2189A618-535B-4F79-8B9D-995C5D86912A}" destId="{954CE0E3-2BFA-424E-AC6C-295B620316CD}" srcOrd="4" destOrd="0" parTransId="{DB2DED90-79D6-4A2C-ACBC-55DB31B278FB}" sibTransId="{4C3B9E64-E562-4824-8ACA-330A4FF58082}"/>
    <dgm:cxn modelId="{F6713311-EE26-4ABE-9134-28E9C0F7FD33}" srcId="{2189A618-535B-4F79-8B9D-995C5D86912A}" destId="{8477E3EC-6483-4217-A201-60A0E29C4A48}" srcOrd="1" destOrd="0" parTransId="{AFAEACC9-CEBA-4E9E-89FC-66968B31E15C}" sibTransId="{FA619255-8843-4141-B120-2CA7D25EF781}"/>
    <dgm:cxn modelId="{705DD3BC-2DA0-4809-A4C5-E783C333EF53}" type="presOf" srcId="{AFAEACC9-CEBA-4E9E-89FC-66968B31E15C}" destId="{248911E6-E468-4228-B7E8-D72827C4FDF7}" srcOrd="0" destOrd="0" presId="urn:microsoft.com/office/officeart/2005/8/layout/radial5"/>
    <dgm:cxn modelId="{55675383-BE68-410A-AA97-DF35F782B44E}" srcId="{A486EAA3-36D6-4225-8192-E7E3FE02D702}" destId="{476B6D38-6AA0-42F4-B06E-7D86D9AFC84E}" srcOrd="1" destOrd="0" parTransId="{0417DF46-6F45-492E-AB3B-20D94CB5864C}" sibTransId="{89C905E4-E206-47BC-89B1-6E6316EE3F27}"/>
    <dgm:cxn modelId="{4B0C8CA8-3BF7-44DC-86F1-3D710C1A6CBE}" type="presOf" srcId="{3AF402D5-6A5A-46CA-952E-CE7FFF5E0671}" destId="{36D9BCFA-3BDB-4188-A538-A6B6D9DB7F3B}" srcOrd="1" destOrd="0" presId="urn:microsoft.com/office/officeart/2005/8/layout/radial5"/>
    <dgm:cxn modelId="{55E2FC18-4AEF-46A7-A435-2A8F29D02384}" type="presOf" srcId="{093FFA56-CD46-4BC7-9244-1677772B8EE9}" destId="{AA6EF922-55B4-4F99-9145-9B4B57E6DC17}" srcOrd="0" destOrd="0" presId="urn:microsoft.com/office/officeart/2005/8/layout/radial5"/>
    <dgm:cxn modelId="{C5180EFB-7B96-4B12-B299-16A121740E97}" srcId="{2189A618-535B-4F79-8B9D-995C5D86912A}" destId="{105F01CA-EABF-4E68-81AD-9FBE2B2280B6}" srcOrd="3" destOrd="0" parTransId="{3AF402D5-6A5A-46CA-952E-CE7FFF5E0671}" sibTransId="{DEA6D73E-B3F8-4051-9974-068933B2F8E6}"/>
    <dgm:cxn modelId="{45A287D4-C2DB-4BAD-99C4-134A9C2E1854}" type="presOf" srcId="{DB2DED90-79D6-4A2C-ACBC-55DB31B278FB}" destId="{FDD3ED85-50FE-4F32-A90D-BC1F6A8FEEBD}" srcOrd="1" destOrd="0" presId="urn:microsoft.com/office/officeart/2005/8/layout/radial5"/>
    <dgm:cxn modelId="{406308ED-5A6D-482D-B38B-BF09A2AF641B}" type="presParOf" srcId="{3A7D220D-1F4A-413E-BEF9-A68199C7E604}" destId="{28B5B0A8-19FA-45C0-A70B-E06FABDD4D83}" srcOrd="0" destOrd="0" presId="urn:microsoft.com/office/officeart/2005/8/layout/radial5"/>
    <dgm:cxn modelId="{93B51E17-541C-4B61-A4D2-42E84F440BC5}" type="presParOf" srcId="{3A7D220D-1F4A-413E-BEF9-A68199C7E604}" destId="{AA6EF922-55B4-4F99-9145-9B4B57E6DC17}" srcOrd="1" destOrd="0" presId="urn:microsoft.com/office/officeart/2005/8/layout/radial5"/>
    <dgm:cxn modelId="{8C5F912B-6EE1-4D9E-AFBD-5988193BCEA3}" type="presParOf" srcId="{AA6EF922-55B4-4F99-9145-9B4B57E6DC17}" destId="{6BEADC5D-D927-4B6F-A603-8E766D4AD5F7}" srcOrd="0" destOrd="0" presId="urn:microsoft.com/office/officeart/2005/8/layout/radial5"/>
    <dgm:cxn modelId="{CB66493B-1747-467A-BFF6-F79C0DB98760}" type="presParOf" srcId="{3A7D220D-1F4A-413E-BEF9-A68199C7E604}" destId="{598940E6-E0CE-4F3E-91C5-11975E734749}" srcOrd="2" destOrd="0" presId="urn:microsoft.com/office/officeart/2005/8/layout/radial5"/>
    <dgm:cxn modelId="{41DDEC3E-52EB-4E29-B6CF-F6218243FE1B}" type="presParOf" srcId="{3A7D220D-1F4A-413E-BEF9-A68199C7E604}" destId="{248911E6-E468-4228-B7E8-D72827C4FDF7}" srcOrd="3" destOrd="0" presId="urn:microsoft.com/office/officeart/2005/8/layout/radial5"/>
    <dgm:cxn modelId="{2C4D1662-6B95-4CCF-8790-2B501B6F5F3B}" type="presParOf" srcId="{248911E6-E468-4228-B7E8-D72827C4FDF7}" destId="{FAD4E0EF-BD0A-473B-AD3C-2C34EF42D566}" srcOrd="0" destOrd="0" presId="urn:microsoft.com/office/officeart/2005/8/layout/radial5"/>
    <dgm:cxn modelId="{23CE706D-171F-49F9-8A43-EEC25B62B9F5}" type="presParOf" srcId="{3A7D220D-1F4A-413E-BEF9-A68199C7E604}" destId="{6B2B1B5D-AF58-4653-AC5C-8FF5DFA7F7AB}" srcOrd="4" destOrd="0" presId="urn:microsoft.com/office/officeart/2005/8/layout/radial5"/>
    <dgm:cxn modelId="{3D737A0E-6112-4C9C-A38F-9D884EE4BD96}" type="presParOf" srcId="{3A7D220D-1F4A-413E-BEF9-A68199C7E604}" destId="{79161B3E-15E3-45CB-853A-7B50D9AF8D20}" srcOrd="5" destOrd="0" presId="urn:microsoft.com/office/officeart/2005/8/layout/radial5"/>
    <dgm:cxn modelId="{809A08B0-9963-47E4-8B61-AC06E4D057A1}" type="presParOf" srcId="{79161B3E-15E3-45CB-853A-7B50D9AF8D20}" destId="{EE6A0682-138F-4F62-8CE4-40A81CB8F969}" srcOrd="0" destOrd="0" presId="urn:microsoft.com/office/officeart/2005/8/layout/radial5"/>
    <dgm:cxn modelId="{942A41C3-F34C-4523-88C4-9C0DAB206969}" type="presParOf" srcId="{3A7D220D-1F4A-413E-BEF9-A68199C7E604}" destId="{B8DA574E-66CB-4D29-B617-A262BEEC5E56}" srcOrd="6" destOrd="0" presId="urn:microsoft.com/office/officeart/2005/8/layout/radial5"/>
    <dgm:cxn modelId="{5812D033-F8E4-4C67-955A-F79FB6721151}" type="presParOf" srcId="{3A7D220D-1F4A-413E-BEF9-A68199C7E604}" destId="{47917641-8B4A-47C8-A7C7-CBAFD5499115}" srcOrd="7" destOrd="0" presId="urn:microsoft.com/office/officeart/2005/8/layout/radial5"/>
    <dgm:cxn modelId="{02EEA68E-DB39-41D4-883A-1F1747DFA034}" type="presParOf" srcId="{47917641-8B4A-47C8-A7C7-CBAFD5499115}" destId="{36D9BCFA-3BDB-4188-A538-A6B6D9DB7F3B}" srcOrd="0" destOrd="0" presId="urn:microsoft.com/office/officeart/2005/8/layout/radial5"/>
    <dgm:cxn modelId="{83C26AA6-B187-4CD8-8D57-0D5890327745}" type="presParOf" srcId="{3A7D220D-1F4A-413E-BEF9-A68199C7E604}" destId="{0E95F9BA-7DB2-4295-A0CF-ABA092E40281}" srcOrd="8" destOrd="0" presId="urn:microsoft.com/office/officeart/2005/8/layout/radial5"/>
    <dgm:cxn modelId="{8D214618-27C1-4D08-906D-DAD317441C67}" type="presParOf" srcId="{3A7D220D-1F4A-413E-BEF9-A68199C7E604}" destId="{51CF8D68-EC8A-402A-A431-FAE2EEA773DA}" srcOrd="9" destOrd="0" presId="urn:microsoft.com/office/officeart/2005/8/layout/radial5"/>
    <dgm:cxn modelId="{FA842C14-A66B-4DC0-AF50-BC1918AD7077}" type="presParOf" srcId="{51CF8D68-EC8A-402A-A431-FAE2EEA773DA}" destId="{FDD3ED85-50FE-4F32-A90D-BC1F6A8FEEBD}" srcOrd="0" destOrd="0" presId="urn:microsoft.com/office/officeart/2005/8/layout/radial5"/>
    <dgm:cxn modelId="{18AF0353-BB60-48CB-AE4A-97B61F5189B0}" type="presParOf" srcId="{3A7D220D-1F4A-413E-BEF9-A68199C7E604}" destId="{0175A681-FD12-46C8-ACC4-34DDBDB6DDF8}" srcOrd="10" destOrd="0" presId="urn:microsoft.com/office/officeart/2005/8/layout/radial5"/>
    <dgm:cxn modelId="{B98A561A-48F8-45C0-815C-C4B38B85FF1C}" type="presParOf" srcId="{3A7D220D-1F4A-413E-BEF9-A68199C7E604}" destId="{EA5B852F-E316-4D14-93A7-8FA7E4746FAB}" srcOrd="11" destOrd="0" presId="urn:microsoft.com/office/officeart/2005/8/layout/radial5"/>
    <dgm:cxn modelId="{40C34340-6147-4A6B-8A09-6B3C3176085B}" type="presParOf" srcId="{EA5B852F-E316-4D14-93A7-8FA7E4746FAB}" destId="{37A9FC7E-174A-4632-B9F5-15D1EA6F9E4A}" srcOrd="0" destOrd="0" presId="urn:microsoft.com/office/officeart/2005/8/layout/radial5"/>
    <dgm:cxn modelId="{8E6B621D-AF58-4141-98B3-D210F54AAF86}" type="presParOf" srcId="{3A7D220D-1F4A-413E-BEF9-A68199C7E604}" destId="{60BA67E2-8413-411F-AE97-5CBFB1B44FA0}" srcOrd="12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396D08-32A0-4830-8C92-942FFF4E9B7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1E70C4-73F2-4834-975D-7985283284D8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sz="2400" dirty="0" err="1" smtClean="0">
              <a:solidFill>
                <a:schemeClr val="tx1"/>
              </a:solidFill>
            </a:rPr>
            <a:t>виховання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національної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свідомості</a:t>
          </a:r>
          <a:r>
            <a:rPr lang="ru-RU" sz="2400" dirty="0" smtClean="0">
              <a:solidFill>
                <a:schemeClr val="tx1"/>
              </a:solidFill>
            </a:rPr>
            <a:t>, </a:t>
          </a:r>
          <a:r>
            <a:rPr lang="ru-RU" sz="2400" dirty="0" err="1" smtClean="0">
              <a:solidFill>
                <a:schemeClr val="tx1"/>
              </a:solidFill>
            </a:rPr>
            <a:t>любові</a:t>
          </a:r>
          <a:r>
            <a:rPr lang="ru-RU" sz="2400" dirty="0" smtClean="0">
              <a:solidFill>
                <a:schemeClr val="tx1"/>
              </a:solidFill>
            </a:rPr>
            <a:t> до </a:t>
          </a:r>
          <a:r>
            <a:rPr lang="ru-RU" sz="2400" dirty="0" err="1" smtClean="0">
              <a:solidFill>
                <a:schemeClr val="tx1"/>
              </a:solidFill>
            </a:rPr>
            <a:t>рідної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землі</a:t>
          </a:r>
          <a:r>
            <a:rPr lang="ru-RU" sz="2400" dirty="0" smtClean="0">
              <a:solidFill>
                <a:schemeClr val="tx1"/>
              </a:solidFill>
            </a:rPr>
            <a:t>, </a:t>
          </a:r>
          <a:r>
            <a:rPr lang="ru-RU" sz="2400" dirty="0" err="1" smtClean="0">
              <a:solidFill>
                <a:schemeClr val="tx1"/>
              </a:solidFill>
            </a:rPr>
            <a:t>свого</a:t>
          </a:r>
          <a:r>
            <a:rPr lang="ru-RU" sz="2400" dirty="0" smtClean="0">
              <a:solidFill>
                <a:schemeClr val="tx1"/>
              </a:solidFill>
            </a:rPr>
            <a:t> народу, </a:t>
          </a:r>
          <a:r>
            <a:rPr lang="ru-RU" sz="2400" dirty="0" err="1" smtClean="0">
              <a:solidFill>
                <a:schemeClr val="tx1"/>
              </a:solidFill>
            </a:rPr>
            <a:t>держави</a:t>
          </a:r>
          <a:endParaRPr lang="ru-RU" sz="2400" dirty="0">
            <a:solidFill>
              <a:schemeClr val="tx1"/>
            </a:solidFill>
          </a:endParaRPr>
        </a:p>
      </dgm:t>
    </dgm:pt>
    <dgm:pt modelId="{E614294C-0E63-4349-BA9B-99936726577F}" type="parTrans" cxnId="{5BBDEBEE-C21A-4D65-80FB-7311F9208D77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E096A6FE-BB98-49C6-8EBE-BCDA81BAF2C8}" type="sibTrans" cxnId="{5BBDEBEE-C21A-4D65-80FB-7311F9208D77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7D69F62E-BBE4-43F1-9475-F1C1B2A7B203}">
      <dgm:prSet phldrT="[Текст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2200" i="0" dirty="0" err="1" smtClean="0">
              <a:solidFill>
                <a:schemeClr val="tx1"/>
              </a:solidFill>
            </a:rPr>
            <a:t>виховні</a:t>
          </a:r>
          <a:r>
            <a:rPr lang="ru-RU" sz="2200" i="0" dirty="0" smtClean="0">
              <a:solidFill>
                <a:schemeClr val="tx1"/>
              </a:solidFill>
            </a:rPr>
            <a:t> </a:t>
          </a:r>
          <a:r>
            <a:rPr lang="ru-RU" sz="2200" i="0" dirty="0" err="1" smtClean="0">
              <a:solidFill>
                <a:schemeClr val="tx1"/>
              </a:solidFill>
            </a:rPr>
            <a:t>години</a:t>
          </a:r>
          <a:r>
            <a:rPr lang="ru-RU" sz="2200" i="0" dirty="0" smtClean="0">
              <a:solidFill>
                <a:schemeClr val="tx1"/>
              </a:solidFill>
            </a:rPr>
            <a:t> та уроки </a:t>
          </a:r>
          <a:r>
            <a:rPr lang="ru-RU" sz="2200" i="0" dirty="0" err="1" smtClean="0">
              <a:solidFill>
                <a:schemeClr val="tx1"/>
              </a:solidFill>
            </a:rPr>
            <a:t>мужності</a:t>
          </a:r>
          <a:r>
            <a:rPr lang="ru-RU" sz="2200" i="0" dirty="0" smtClean="0">
              <a:solidFill>
                <a:schemeClr val="tx1"/>
              </a:solidFill>
            </a:rPr>
            <a:t>, </a:t>
          </a:r>
          <a:endParaRPr lang="ru-RU" sz="2200" i="0" dirty="0">
            <a:solidFill>
              <a:schemeClr val="tx1"/>
            </a:solidFill>
          </a:endParaRPr>
        </a:p>
      </dgm:t>
    </dgm:pt>
    <dgm:pt modelId="{046D29A0-3D9B-427E-85DA-C549C016D9E5}" type="parTrans" cxnId="{7D3DEFB6-2901-45BC-B156-C69884BB0A6E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26821E2F-5F85-4F7E-AA90-8C7BDEF8169C}" type="sibTrans" cxnId="{7D3DEFB6-2901-45BC-B156-C69884BB0A6E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F8EEB972-C320-480E-A80E-304871C9C6DC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sz="2200" dirty="0" err="1" smtClean="0">
              <a:solidFill>
                <a:schemeClr val="tx1"/>
              </a:solidFill>
            </a:rPr>
            <a:t>сприяння</a:t>
          </a:r>
          <a:r>
            <a:rPr lang="ru-RU" sz="2200" dirty="0" smtClean="0">
              <a:solidFill>
                <a:schemeClr val="tx1"/>
              </a:solidFill>
            </a:rPr>
            <a:t> </a:t>
          </a:r>
          <a:r>
            <a:rPr lang="ru-RU" sz="2200" dirty="0" err="1" smtClean="0">
              <a:solidFill>
                <a:schemeClr val="tx1"/>
              </a:solidFill>
            </a:rPr>
            <a:t>набуттю</a:t>
          </a:r>
          <a:r>
            <a:rPr lang="ru-RU" sz="2200" dirty="0" smtClean="0">
              <a:solidFill>
                <a:schemeClr val="tx1"/>
              </a:solidFill>
            </a:rPr>
            <a:t> </a:t>
          </a:r>
          <a:r>
            <a:rPr lang="ru-RU" sz="2200" dirty="0" err="1" smtClean="0">
              <a:solidFill>
                <a:schemeClr val="tx1"/>
              </a:solidFill>
            </a:rPr>
            <a:t>дітьми</a:t>
          </a:r>
          <a:r>
            <a:rPr lang="ru-RU" sz="2200" dirty="0" smtClean="0">
              <a:solidFill>
                <a:schemeClr val="tx1"/>
              </a:solidFill>
            </a:rPr>
            <a:t> та </a:t>
          </a:r>
          <a:r>
            <a:rPr lang="ru-RU" sz="2200" dirty="0" err="1" smtClean="0">
              <a:solidFill>
                <a:schemeClr val="tx1"/>
              </a:solidFill>
            </a:rPr>
            <a:t>учнівською</a:t>
          </a:r>
          <a:r>
            <a:rPr lang="ru-RU" sz="2200" dirty="0" smtClean="0">
              <a:solidFill>
                <a:schemeClr val="tx1"/>
              </a:solidFill>
            </a:rPr>
            <a:t> </a:t>
          </a:r>
          <a:r>
            <a:rPr lang="ru-RU" sz="2200" dirty="0" err="1" smtClean="0">
              <a:solidFill>
                <a:schemeClr val="tx1"/>
              </a:solidFill>
            </a:rPr>
            <a:t>молоддю</a:t>
          </a:r>
          <a:r>
            <a:rPr lang="ru-RU" sz="2200" dirty="0" smtClean="0">
              <a:solidFill>
                <a:schemeClr val="tx1"/>
              </a:solidFill>
            </a:rPr>
            <a:t> </a:t>
          </a:r>
          <a:r>
            <a:rPr lang="ru-RU" sz="2200" dirty="0" err="1" smtClean="0">
              <a:solidFill>
                <a:schemeClr val="tx1"/>
              </a:solidFill>
            </a:rPr>
            <a:t>соціального</a:t>
          </a:r>
          <a:r>
            <a:rPr lang="ru-RU" sz="2200" dirty="0" smtClean="0">
              <a:solidFill>
                <a:schemeClr val="tx1"/>
              </a:solidFill>
            </a:rPr>
            <a:t> </a:t>
          </a:r>
          <a:r>
            <a:rPr lang="ru-RU" sz="2200" dirty="0" err="1" smtClean="0">
              <a:solidFill>
                <a:schemeClr val="tx1"/>
              </a:solidFill>
            </a:rPr>
            <a:t>досвіду</a:t>
          </a:r>
          <a:r>
            <a:rPr lang="ru-RU" sz="2200" dirty="0" smtClean="0">
              <a:solidFill>
                <a:schemeClr val="tx1"/>
              </a:solidFill>
            </a:rPr>
            <a:t>, </a:t>
          </a:r>
          <a:r>
            <a:rPr lang="ru-RU" sz="2200" dirty="0" err="1" smtClean="0">
              <a:solidFill>
                <a:schemeClr val="tx1"/>
              </a:solidFill>
            </a:rPr>
            <a:t>успадкуванню</a:t>
          </a:r>
          <a:r>
            <a:rPr lang="ru-RU" sz="2200" dirty="0" smtClean="0">
              <a:solidFill>
                <a:schemeClr val="tx1"/>
              </a:solidFill>
            </a:rPr>
            <a:t> ними </a:t>
          </a:r>
          <a:r>
            <a:rPr lang="ru-RU" sz="2200" dirty="0" err="1" smtClean="0">
              <a:solidFill>
                <a:schemeClr val="tx1"/>
              </a:solidFill>
            </a:rPr>
            <a:t>духовних</a:t>
          </a:r>
          <a:r>
            <a:rPr lang="ru-RU" sz="2200" dirty="0" smtClean="0">
              <a:solidFill>
                <a:schemeClr val="tx1"/>
              </a:solidFill>
            </a:rPr>
            <a:t> </a:t>
          </a:r>
          <a:r>
            <a:rPr lang="ru-RU" sz="2200" dirty="0" err="1" smtClean="0">
              <a:solidFill>
                <a:schemeClr val="tx1"/>
              </a:solidFill>
            </a:rPr>
            <a:t>надбань</a:t>
          </a:r>
          <a:r>
            <a:rPr lang="ru-RU" sz="2200" dirty="0" smtClean="0">
              <a:solidFill>
                <a:schemeClr val="tx1"/>
              </a:solidFill>
            </a:rPr>
            <a:t> </a:t>
          </a:r>
          <a:r>
            <a:rPr lang="ru-RU" sz="2200" dirty="0" err="1" smtClean="0">
              <a:solidFill>
                <a:schemeClr val="tx1"/>
              </a:solidFill>
            </a:rPr>
            <a:t>українського</a:t>
          </a:r>
          <a:r>
            <a:rPr lang="ru-RU" sz="2200" dirty="0" smtClean="0">
              <a:solidFill>
                <a:schemeClr val="tx1"/>
              </a:solidFill>
            </a:rPr>
            <a:t> народу</a:t>
          </a:r>
          <a:endParaRPr lang="ru-RU" sz="2200" dirty="0">
            <a:solidFill>
              <a:schemeClr val="tx1"/>
            </a:solidFill>
          </a:endParaRPr>
        </a:p>
      </dgm:t>
    </dgm:pt>
    <dgm:pt modelId="{0BDFCDF7-3319-4965-85D1-E8921FA89DB8}" type="parTrans" cxnId="{A8FEC822-B4C7-4F0C-AA47-30A80421548F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CBA0D48E-EB99-48E6-85C9-A073E8FB72F8}" type="sibTrans" cxnId="{A8FEC822-B4C7-4F0C-AA47-30A80421548F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52DA823E-5185-46F7-844B-D4F69EB2E8D1}">
      <dgm:prSet phldrT="[Текст]" custT="1"/>
      <dgm:spPr/>
      <dgm:t>
        <a:bodyPr/>
        <a:lstStyle/>
        <a:p>
          <a:pPr marL="0" indent="0" algn="l">
            <a:lnSpc>
              <a:spcPct val="80000"/>
            </a:lnSpc>
          </a:pPr>
          <a:r>
            <a:rPr lang="ru-RU" sz="2200" b="0" dirty="0" err="1" smtClean="0">
              <a:solidFill>
                <a:schemeClr val="tx1"/>
              </a:solidFill>
            </a:rPr>
            <a:t>традиційне</a:t>
          </a:r>
          <a:r>
            <a:rPr lang="ru-RU" sz="2200" b="0" dirty="0" smtClean="0">
              <a:solidFill>
                <a:schemeClr val="tx1"/>
              </a:solidFill>
            </a:rPr>
            <a:t> свято-конкурс «Як у нас на </a:t>
          </a:r>
          <a:r>
            <a:rPr lang="ru-RU" sz="2200" b="0" dirty="0" err="1" smtClean="0">
              <a:solidFill>
                <a:schemeClr val="tx1"/>
              </a:solidFill>
            </a:rPr>
            <a:t>Україні</a:t>
          </a:r>
          <a:r>
            <a:rPr lang="ru-RU" sz="2200" b="0" dirty="0" smtClean="0">
              <a:solidFill>
                <a:schemeClr val="tx1"/>
              </a:solidFill>
            </a:rPr>
            <a:t>»</a:t>
          </a:r>
          <a:endParaRPr lang="ru-RU" sz="2200" b="0" dirty="0">
            <a:solidFill>
              <a:schemeClr val="tx1"/>
            </a:solidFill>
          </a:endParaRPr>
        </a:p>
      </dgm:t>
    </dgm:pt>
    <dgm:pt modelId="{D80ED141-7216-4E11-9EBB-18ECA67F74F4}" type="parTrans" cxnId="{E8A8D29C-CFD7-4F33-9A4B-B90CC619A565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ACA8BF7A-482B-4E0C-8837-820711894EEC}" type="sibTrans" cxnId="{E8A8D29C-CFD7-4F33-9A4B-B90CC619A565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EF84B677-D6E1-4B13-B0A3-BFF88EA3CBBA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ru-RU" sz="2400" dirty="0" err="1" smtClean="0">
              <a:solidFill>
                <a:schemeClr val="tx1"/>
              </a:solidFill>
            </a:rPr>
            <a:t>формування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високої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духовності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особистості</a:t>
          </a:r>
          <a:endParaRPr lang="ru-RU" sz="2400" dirty="0">
            <a:solidFill>
              <a:schemeClr val="tx1"/>
            </a:solidFill>
          </a:endParaRPr>
        </a:p>
      </dgm:t>
    </dgm:pt>
    <dgm:pt modelId="{B8071894-D925-46F3-BE73-BE3FB51F5E48}" type="parTrans" cxnId="{7D5E176F-27FE-4AE4-930C-D4E54E4F53D6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DE160100-823E-4397-AA69-AE2E29FDC10B}" type="sibTrans" cxnId="{7D5E176F-27FE-4AE4-930C-D4E54E4F53D6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29E8EBEE-6977-4538-882D-0A3D36F78FA6}">
      <dgm:prSet phldrT="[Текст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2200" i="0" dirty="0" err="1" smtClean="0">
              <a:solidFill>
                <a:schemeClr val="tx1"/>
              </a:solidFill>
            </a:rPr>
            <a:t>круглі</a:t>
          </a:r>
          <a:r>
            <a:rPr lang="ru-RU" sz="2200" i="0" dirty="0" smtClean="0">
              <a:solidFill>
                <a:schemeClr val="tx1"/>
              </a:solidFill>
            </a:rPr>
            <a:t> </a:t>
          </a:r>
          <a:r>
            <a:rPr lang="ru-RU" sz="2200" i="0" dirty="0" err="1" smtClean="0">
              <a:solidFill>
                <a:schemeClr val="tx1"/>
              </a:solidFill>
            </a:rPr>
            <a:t>столи</a:t>
          </a:r>
          <a:r>
            <a:rPr lang="ru-RU" sz="2200" i="0" dirty="0" smtClean="0">
              <a:solidFill>
                <a:schemeClr val="tx1"/>
              </a:solidFill>
            </a:rPr>
            <a:t> </a:t>
          </a:r>
          <a:r>
            <a:rPr lang="uk-UA" sz="2200" i="0" dirty="0" smtClean="0">
              <a:solidFill>
                <a:schemeClr val="tx1"/>
              </a:solidFill>
            </a:rPr>
            <a:t>о</a:t>
          </a:r>
          <a:r>
            <a:rPr lang="ru-RU" sz="2200" i="0" dirty="0" err="1" smtClean="0">
              <a:solidFill>
                <a:schemeClr val="tx1"/>
              </a:solidFill>
            </a:rPr>
            <a:t>рганізовано</a:t>
          </a:r>
          <a:r>
            <a:rPr lang="ru-RU" sz="2200" i="0" dirty="0" smtClean="0">
              <a:solidFill>
                <a:schemeClr val="tx1"/>
              </a:solidFill>
            </a:rPr>
            <a:t> </a:t>
          </a:r>
          <a:r>
            <a:rPr lang="ru-RU" sz="2200" i="0" dirty="0" err="1" smtClean="0">
              <a:solidFill>
                <a:schemeClr val="tx1"/>
              </a:solidFill>
            </a:rPr>
            <a:t>зустрічі</a:t>
          </a:r>
          <a:r>
            <a:rPr lang="ru-RU" sz="2200" i="0" dirty="0" smtClean="0">
              <a:solidFill>
                <a:schemeClr val="tx1"/>
              </a:solidFill>
            </a:rPr>
            <a:t> з </a:t>
          </a:r>
          <a:r>
            <a:rPr lang="ru-RU" sz="2200" i="0" dirty="0" err="1" smtClean="0">
              <a:solidFill>
                <a:schemeClr val="tx1"/>
              </a:solidFill>
            </a:rPr>
            <a:t>учасниками</a:t>
          </a:r>
          <a:r>
            <a:rPr lang="ru-RU" sz="2200" i="0" dirty="0" smtClean="0">
              <a:solidFill>
                <a:schemeClr val="tx1"/>
              </a:solidFill>
            </a:rPr>
            <a:t> АТО, з волонтерам</a:t>
          </a:r>
          <a:r>
            <a:rPr lang="uk-UA" sz="2200" i="0" dirty="0" smtClean="0">
              <a:solidFill>
                <a:schemeClr val="tx1"/>
              </a:solidFill>
            </a:rPr>
            <a:t>,</a:t>
          </a:r>
          <a:endParaRPr lang="ru-RU" sz="2200" i="0" dirty="0">
            <a:solidFill>
              <a:schemeClr val="tx1"/>
            </a:solidFill>
          </a:endParaRPr>
        </a:p>
      </dgm:t>
    </dgm:pt>
    <dgm:pt modelId="{37A46538-AFBB-4DE5-8702-456907CE3DA5}" type="parTrans" cxnId="{B36C707F-FF1B-4BA8-B6B1-D3BFF88BEF75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3BCEEE06-A47A-40DA-B019-62C4D9AFCE21}" type="sibTrans" cxnId="{B36C707F-FF1B-4BA8-B6B1-D3BFF88BEF75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80CA25E3-4D03-43D4-8945-0028DD171804}">
      <dgm:prSet phldrT="[Текст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2200" i="0" dirty="0" smtClean="0">
              <a:solidFill>
                <a:schemeClr val="tx1"/>
              </a:solidFill>
            </a:rPr>
            <a:t>участь у </a:t>
          </a:r>
          <a:r>
            <a:rPr lang="ru-RU" sz="2200" i="0" dirty="0" err="1" smtClean="0">
              <a:solidFill>
                <a:schemeClr val="tx1"/>
              </a:solidFill>
            </a:rPr>
            <a:t>благодійній</a:t>
          </a:r>
          <a:r>
            <a:rPr lang="ru-RU" sz="2200" i="0" dirty="0" smtClean="0">
              <a:solidFill>
                <a:schemeClr val="tx1"/>
              </a:solidFill>
            </a:rPr>
            <a:t> </a:t>
          </a:r>
          <a:r>
            <a:rPr lang="ru-RU" sz="2200" i="0" dirty="0" err="1" smtClean="0">
              <a:solidFill>
                <a:schemeClr val="tx1"/>
              </a:solidFill>
            </a:rPr>
            <a:t>акції</a:t>
          </a:r>
          <a:r>
            <a:rPr lang="ru-RU" sz="2200" i="0" dirty="0" smtClean="0">
              <a:solidFill>
                <a:schemeClr val="tx1"/>
              </a:solidFill>
            </a:rPr>
            <a:t> «</a:t>
          </a:r>
          <a:r>
            <a:rPr lang="ru-RU" sz="2200" i="0" dirty="0" err="1" smtClean="0">
              <a:solidFill>
                <a:schemeClr val="tx1"/>
              </a:solidFill>
            </a:rPr>
            <a:t>Допомога</a:t>
          </a:r>
          <a:r>
            <a:rPr lang="ru-RU" sz="2200" i="0" dirty="0" smtClean="0">
              <a:solidFill>
                <a:schemeClr val="tx1"/>
              </a:solidFill>
            </a:rPr>
            <a:t> солдату»;</a:t>
          </a:r>
          <a:endParaRPr lang="ru-RU" sz="2200" i="0" dirty="0">
            <a:solidFill>
              <a:schemeClr val="tx1"/>
            </a:solidFill>
          </a:endParaRPr>
        </a:p>
      </dgm:t>
    </dgm:pt>
    <dgm:pt modelId="{CAD6B5C7-DE53-43B5-80C6-36612DF80BF6}" type="parTrans" cxnId="{D0FDFB2F-2B95-4564-96F8-CF5B2F85AC63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98F66B2A-CEA6-47BA-9510-E364AF6485D7}" type="sibTrans" cxnId="{D0FDFB2F-2B95-4564-96F8-CF5B2F85AC63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3885B2CE-1081-423E-BFA2-8D308E75C5F2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ru-RU" sz="2200" dirty="0" err="1" smtClean="0">
              <a:solidFill>
                <a:schemeClr val="tx1"/>
              </a:solidFill>
            </a:rPr>
            <a:t>готували</a:t>
          </a:r>
          <a:r>
            <a:rPr lang="ru-RU" sz="2200" dirty="0" smtClean="0">
              <a:solidFill>
                <a:schemeClr val="tx1"/>
              </a:solidFill>
            </a:rPr>
            <a:t> </a:t>
          </a:r>
          <a:r>
            <a:rPr lang="ru-RU" sz="2200" dirty="0" err="1" smtClean="0">
              <a:solidFill>
                <a:schemeClr val="tx1"/>
              </a:solidFill>
            </a:rPr>
            <a:t>пасхальні</a:t>
          </a:r>
          <a:r>
            <a:rPr lang="ru-RU" sz="2200" dirty="0" smtClean="0">
              <a:solidFill>
                <a:schemeClr val="tx1"/>
              </a:solidFill>
            </a:rPr>
            <a:t> </a:t>
          </a:r>
          <a:r>
            <a:rPr lang="ru-RU" sz="2200" dirty="0" err="1" smtClean="0">
              <a:solidFill>
                <a:schemeClr val="tx1"/>
              </a:solidFill>
            </a:rPr>
            <a:t>вітання</a:t>
          </a:r>
          <a:r>
            <a:rPr lang="ru-RU" sz="2200" dirty="0" smtClean="0">
              <a:solidFill>
                <a:schemeClr val="tx1"/>
              </a:solidFill>
            </a:rPr>
            <a:t> для </a:t>
          </a:r>
          <a:r>
            <a:rPr lang="ru-RU" sz="2200" dirty="0" err="1" smtClean="0">
              <a:solidFill>
                <a:schemeClr val="tx1"/>
              </a:solidFill>
            </a:rPr>
            <a:t>солдатів</a:t>
          </a:r>
          <a:r>
            <a:rPr lang="ru-RU" sz="2200" dirty="0" smtClean="0">
              <a:solidFill>
                <a:schemeClr val="tx1"/>
              </a:solidFill>
            </a:rPr>
            <a:t> ІІІ </a:t>
          </a:r>
          <a:r>
            <a:rPr lang="ru-RU" sz="2200" dirty="0" err="1" smtClean="0">
              <a:solidFill>
                <a:schemeClr val="tx1"/>
              </a:solidFill>
            </a:rPr>
            <a:t>окремого</a:t>
          </a:r>
          <a:r>
            <a:rPr lang="ru-RU" sz="2200" dirty="0" smtClean="0">
              <a:solidFill>
                <a:schemeClr val="tx1"/>
              </a:solidFill>
            </a:rPr>
            <a:t> полку </a:t>
          </a:r>
          <a:r>
            <a:rPr lang="ru-RU" sz="2200" dirty="0" err="1" smtClean="0">
              <a:solidFill>
                <a:schemeClr val="tx1"/>
              </a:solidFill>
            </a:rPr>
            <a:t>спецпризначення</a:t>
          </a:r>
          <a:endParaRPr lang="ru-RU" sz="2200" dirty="0">
            <a:solidFill>
              <a:schemeClr val="tx1"/>
            </a:solidFill>
          </a:endParaRPr>
        </a:p>
      </dgm:t>
    </dgm:pt>
    <dgm:pt modelId="{7DFCE6B6-5DA6-4944-8F2B-99EAB261FD2B}" type="parTrans" cxnId="{99EAEF04-7AC4-468F-9000-A98014A57872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71FEE116-1C85-495D-9AA2-46F4B7CEBB3F}" type="sibTrans" cxnId="{99EAEF04-7AC4-468F-9000-A98014A57872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75DBC952-6FA6-40DF-87B1-921DB7BF91F5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uk-UA" sz="2200" dirty="0" smtClean="0">
              <a:solidFill>
                <a:schemeClr val="tx1"/>
              </a:solidFill>
            </a:rPr>
            <a:t>підтримка зв’язків із громадськими організаціями міста</a:t>
          </a:r>
          <a:endParaRPr lang="ru-RU" sz="2200" dirty="0">
            <a:solidFill>
              <a:schemeClr val="tx1"/>
            </a:solidFill>
          </a:endParaRPr>
        </a:p>
      </dgm:t>
    </dgm:pt>
    <dgm:pt modelId="{8B310545-5AE7-4FBB-B73E-07A826956A9B}" type="parTrans" cxnId="{8402B1B5-3874-4483-B56F-01B524FFAA8B}">
      <dgm:prSet/>
      <dgm:spPr/>
      <dgm:t>
        <a:bodyPr/>
        <a:lstStyle/>
        <a:p>
          <a:pPr>
            <a:lnSpc>
              <a:spcPct val="80000"/>
            </a:lnSpc>
          </a:pPr>
          <a:endParaRPr lang="ru-RU">
            <a:solidFill>
              <a:schemeClr val="tx1"/>
            </a:solidFill>
          </a:endParaRPr>
        </a:p>
      </dgm:t>
    </dgm:pt>
    <dgm:pt modelId="{D319E96A-5FF9-4F9B-BD0C-397296584EB4}" type="sibTrans" cxnId="{8402B1B5-3874-4483-B56F-01B524FFAA8B}">
      <dgm:prSet/>
      <dgm:spPr/>
      <dgm:t>
        <a:bodyPr/>
        <a:lstStyle/>
        <a:p>
          <a:pPr>
            <a:lnSpc>
              <a:spcPct val="80000"/>
            </a:lnSpc>
          </a:pPr>
          <a:endParaRPr lang="ru-RU">
            <a:solidFill>
              <a:schemeClr val="tx1"/>
            </a:solidFill>
          </a:endParaRPr>
        </a:p>
      </dgm:t>
    </dgm:pt>
    <dgm:pt modelId="{A5FA334E-62CC-42A7-B9D2-BC518E5F4F2A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uk-UA" sz="2200" b="0" dirty="0" smtClean="0">
              <a:solidFill>
                <a:schemeClr val="tx1"/>
              </a:solidFill>
            </a:rPr>
            <a:t>співпраця у справі правого виховання з управлінням юстиції</a:t>
          </a:r>
          <a:endParaRPr lang="ru-RU" sz="2200" b="0" dirty="0">
            <a:solidFill>
              <a:schemeClr val="tx1"/>
            </a:solidFill>
          </a:endParaRPr>
        </a:p>
      </dgm:t>
    </dgm:pt>
    <dgm:pt modelId="{64B219E5-4805-4C45-9ACB-60E977A3DF9F}" type="parTrans" cxnId="{0A3E12A3-1885-4C70-9073-24E918E7F7BB}">
      <dgm:prSet/>
      <dgm:spPr/>
      <dgm:t>
        <a:bodyPr/>
        <a:lstStyle/>
        <a:p>
          <a:pPr>
            <a:lnSpc>
              <a:spcPct val="80000"/>
            </a:lnSpc>
          </a:pPr>
          <a:endParaRPr lang="ru-RU">
            <a:solidFill>
              <a:schemeClr val="tx1"/>
            </a:solidFill>
          </a:endParaRPr>
        </a:p>
      </dgm:t>
    </dgm:pt>
    <dgm:pt modelId="{E96DB5CD-D99E-40AD-BEC4-B0959F558956}" type="sibTrans" cxnId="{0A3E12A3-1885-4C70-9073-24E918E7F7BB}">
      <dgm:prSet/>
      <dgm:spPr/>
      <dgm:t>
        <a:bodyPr/>
        <a:lstStyle/>
        <a:p>
          <a:pPr>
            <a:lnSpc>
              <a:spcPct val="80000"/>
            </a:lnSpc>
          </a:pPr>
          <a:endParaRPr lang="ru-RU">
            <a:solidFill>
              <a:schemeClr val="tx1"/>
            </a:solidFill>
          </a:endParaRPr>
        </a:p>
      </dgm:t>
    </dgm:pt>
    <dgm:pt modelId="{E44E963E-9B53-4735-97D6-61865E1ACB56}">
      <dgm:prSet custT="1"/>
      <dgm:spPr/>
      <dgm:t>
        <a:bodyPr/>
        <a:lstStyle/>
        <a:p>
          <a:r>
            <a:rPr lang="uk-UA" sz="2200" dirty="0" smtClean="0">
              <a:solidFill>
                <a:schemeClr val="tx1"/>
              </a:solidFill>
            </a:rPr>
            <a:t>участь у екологічному проекті</a:t>
          </a:r>
          <a:endParaRPr lang="ru-RU" sz="2200" dirty="0">
            <a:solidFill>
              <a:schemeClr val="tx1"/>
            </a:solidFill>
          </a:endParaRPr>
        </a:p>
      </dgm:t>
    </dgm:pt>
    <dgm:pt modelId="{9E1C7D6F-4970-49D5-8480-BBF81748E7B8}" type="parTrans" cxnId="{F6AC3DB4-4F68-4BEA-80AF-BF842E110C6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0D95481-F39C-4D98-9AB5-2571272486CB}" type="sibTrans" cxnId="{F6AC3DB4-4F68-4BEA-80AF-BF842E110C6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5CF3F99-BB33-4DC6-89B8-53F5E8B62D60}">
      <dgm:prSet phldrT="[Текст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2200" i="0" dirty="0" smtClean="0">
              <a:solidFill>
                <a:schemeClr val="tx1"/>
              </a:solidFill>
            </a:rPr>
            <a:t>«День </a:t>
          </a:r>
          <a:r>
            <a:rPr lang="ru-RU" sz="2200" i="0" dirty="0" err="1" smtClean="0">
              <a:solidFill>
                <a:schemeClr val="tx1"/>
              </a:solidFill>
            </a:rPr>
            <a:t>вишиванки</a:t>
          </a:r>
          <a:r>
            <a:rPr lang="ru-RU" sz="2200" i="0" dirty="0" smtClean="0">
              <a:solidFill>
                <a:schemeClr val="tx1"/>
              </a:solidFill>
            </a:rPr>
            <a:t>»</a:t>
          </a:r>
          <a:endParaRPr lang="ru-RU" sz="2200" i="0" dirty="0">
            <a:solidFill>
              <a:schemeClr val="tx1"/>
            </a:solidFill>
          </a:endParaRPr>
        </a:p>
      </dgm:t>
    </dgm:pt>
    <dgm:pt modelId="{6BC6F45F-9A4A-49A7-BC7C-C003671638CE}" type="parTrans" cxnId="{36C8F580-351D-4065-8604-C09DC868BB07}">
      <dgm:prSet/>
      <dgm:spPr/>
      <dgm:t>
        <a:bodyPr/>
        <a:lstStyle/>
        <a:p>
          <a:endParaRPr lang="ru-RU"/>
        </a:p>
      </dgm:t>
    </dgm:pt>
    <dgm:pt modelId="{DAA2C22F-1B95-4784-822A-B77DB48BAE47}" type="sibTrans" cxnId="{36C8F580-351D-4065-8604-C09DC868BB07}">
      <dgm:prSet/>
      <dgm:spPr/>
      <dgm:t>
        <a:bodyPr/>
        <a:lstStyle/>
        <a:p>
          <a:endParaRPr lang="ru-RU"/>
        </a:p>
      </dgm:t>
    </dgm:pt>
    <dgm:pt modelId="{9706B4B2-B2EB-4621-97D8-CCE411785337}" type="pres">
      <dgm:prSet presAssocID="{55396D08-32A0-4830-8C92-942FFF4E9B7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85DFFA-1220-4D3A-BD42-B29098FA0396}" type="pres">
      <dgm:prSet presAssocID="{731E70C4-73F2-4834-975D-7985283284D8}" presName="linNode" presStyleCnt="0"/>
      <dgm:spPr/>
    </dgm:pt>
    <dgm:pt modelId="{40900EBA-44D9-43A9-8817-C62CC133EDB8}" type="pres">
      <dgm:prSet presAssocID="{731E70C4-73F2-4834-975D-7985283284D8}" presName="parentText" presStyleLbl="node1" presStyleIdx="0" presStyleCnt="5" custScaleX="182529" custScaleY="42727" custLinFactNeighborX="304" custLinFactNeighborY="244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79C46-4CDE-4D83-AD12-3DB1C9278587}" type="pres">
      <dgm:prSet presAssocID="{731E70C4-73F2-4834-975D-7985283284D8}" presName="descendantText" presStyleLbl="alignAccFollowNode1" presStyleIdx="0" presStyleCnt="4" custScaleX="141182" custScaleY="56866" custLinFactNeighborX="-3560" custLinFactNeighborY="4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0E178F-E195-4ABE-A933-9DBC3F0D4A42}" type="pres">
      <dgm:prSet presAssocID="{E096A6FE-BB98-49C6-8EBE-BCDA81BAF2C8}" presName="sp" presStyleCnt="0"/>
      <dgm:spPr/>
    </dgm:pt>
    <dgm:pt modelId="{4803B837-D9F0-4861-ABE8-81AEBBBD483C}" type="pres">
      <dgm:prSet presAssocID="{EF84B677-D6E1-4B13-B0A3-BFF88EA3CBBA}" presName="linNode" presStyleCnt="0"/>
      <dgm:spPr/>
    </dgm:pt>
    <dgm:pt modelId="{D5E89564-576F-4AC3-B221-284C33C7FD7B}" type="pres">
      <dgm:prSet presAssocID="{EF84B677-D6E1-4B13-B0A3-BFF88EA3CBBA}" presName="parentText" presStyleLbl="node1" presStyleIdx="1" presStyleCnt="5" custScaleX="132240" custScaleY="21664" custLinFactNeighborX="210" custLinFactNeighborY="5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A72647-C543-469A-8522-33BD39DA66BF}" type="pres">
      <dgm:prSet presAssocID="{EF84B677-D6E1-4B13-B0A3-BFF88EA3CBBA}" presName="descendantText" presStyleLbl="alignAccFollowNode1" presStyleIdx="1" presStyleCnt="4" custScaleY="23582" custLinFactNeighborX="-2844" custLinFactNeighborY="2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BA16F2-DF4D-4FE4-A9A1-D66FF4365E8E}" type="pres">
      <dgm:prSet presAssocID="{DE160100-823E-4397-AA69-AE2E29FDC10B}" presName="sp" presStyleCnt="0"/>
      <dgm:spPr/>
    </dgm:pt>
    <dgm:pt modelId="{4BE3608A-26C6-4124-98F7-B58E03077969}" type="pres">
      <dgm:prSet presAssocID="{F8EEB972-C320-480E-A80E-304871C9C6DC}" presName="linNode" presStyleCnt="0"/>
      <dgm:spPr/>
    </dgm:pt>
    <dgm:pt modelId="{C0212D38-BD06-4D9B-93A3-DB8BF75213CD}" type="pres">
      <dgm:prSet presAssocID="{F8EEB972-C320-480E-A80E-304871C9C6DC}" presName="parentText" presStyleLbl="node1" presStyleIdx="2" presStyleCnt="5" custScaleX="133963" custScaleY="37005" custLinFactNeighborX="195" custLinFactNeighborY="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6650D1-BB61-4509-A887-14820376CA21}" type="pres">
      <dgm:prSet presAssocID="{F8EEB972-C320-480E-A80E-304871C9C6DC}" presName="descendantText" presStyleLbl="alignAccFollowNode1" presStyleIdx="2" presStyleCnt="4" custScaleX="99065" custScaleY="44938" custLinFactNeighborX="-140" custLinFactNeighborY="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7CDA61-C565-4485-A2FC-51323719C6DA}" type="pres">
      <dgm:prSet presAssocID="{CBA0D48E-EB99-48E6-85C9-A073E8FB72F8}" presName="sp" presStyleCnt="0"/>
      <dgm:spPr/>
    </dgm:pt>
    <dgm:pt modelId="{9716C38E-7811-40CF-80B5-3AF6BCAD213B}" type="pres">
      <dgm:prSet presAssocID="{75DBC952-6FA6-40DF-87B1-921DB7BF91F5}" presName="linNode" presStyleCnt="0"/>
      <dgm:spPr/>
    </dgm:pt>
    <dgm:pt modelId="{52FD0655-EE20-4B94-B62F-F0F6D3F24707}" type="pres">
      <dgm:prSet presAssocID="{75DBC952-6FA6-40DF-87B1-921DB7BF91F5}" presName="parentText" presStyleLbl="node1" presStyleIdx="3" presStyleCnt="5" custScaleX="133040" custScaleY="21360" custLinFactNeighborX="-1500" custLinFactNeighborY="1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8EEF66-95DD-4E63-9B78-C0BF524DB83D}" type="pres">
      <dgm:prSet presAssocID="{75DBC952-6FA6-40DF-87B1-921DB7BF91F5}" presName="descendantText" presStyleLbl="alignAccFollowNode1" presStyleIdx="3" presStyleCnt="4" custScaleY="24500" custLinFactNeighborX="-2973" custLinFactNeighborY="1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1171B6-A14B-427F-84F0-56F623B2DF49}" type="pres">
      <dgm:prSet presAssocID="{D319E96A-5FF9-4F9B-BD0C-397296584EB4}" presName="sp" presStyleCnt="0"/>
      <dgm:spPr/>
    </dgm:pt>
    <dgm:pt modelId="{3FAAE6F8-23D5-4B5F-B1C6-D41E62222859}" type="pres">
      <dgm:prSet presAssocID="{E44E963E-9B53-4735-97D6-61865E1ACB56}" presName="linNode" presStyleCnt="0"/>
      <dgm:spPr/>
    </dgm:pt>
    <dgm:pt modelId="{21DF1D46-1BF1-4AFA-A008-357A41EDE29E}" type="pres">
      <dgm:prSet presAssocID="{E44E963E-9B53-4735-97D6-61865E1ACB56}" presName="parentText" presStyleLbl="node1" presStyleIdx="4" presStyleCnt="5" custScaleX="277414" custScaleY="16383" custLinFactNeighborX="14761" custLinFactNeighborY="146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5E176F-27FE-4AE4-930C-D4E54E4F53D6}" srcId="{55396D08-32A0-4830-8C92-942FFF4E9B70}" destId="{EF84B677-D6E1-4B13-B0A3-BFF88EA3CBBA}" srcOrd="1" destOrd="0" parTransId="{B8071894-D925-46F3-BE73-BE3FB51F5E48}" sibTransId="{DE160100-823E-4397-AA69-AE2E29FDC10B}"/>
    <dgm:cxn modelId="{47A9658B-E15F-4DB3-A51D-81D04A7B7532}" type="presOf" srcId="{A5FA334E-62CC-42A7-B9D2-BC518E5F4F2A}" destId="{508EEF66-95DD-4E63-9B78-C0BF524DB83D}" srcOrd="0" destOrd="0" presId="urn:microsoft.com/office/officeart/2005/8/layout/vList5"/>
    <dgm:cxn modelId="{AACC5399-1C7A-4B30-82CC-DA048D4858E9}" type="presOf" srcId="{731E70C4-73F2-4834-975D-7985283284D8}" destId="{40900EBA-44D9-43A9-8817-C62CC133EDB8}" srcOrd="0" destOrd="0" presId="urn:microsoft.com/office/officeart/2005/8/layout/vList5"/>
    <dgm:cxn modelId="{36C8F580-351D-4065-8604-C09DC868BB07}" srcId="{731E70C4-73F2-4834-975D-7985283284D8}" destId="{15CF3F99-BB33-4DC6-89B8-53F5E8B62D60}" srcOrd="3" destOrd="0" parTransId="{6BC6F45F-9A4A-49A7-BC7C-C003671638CE}" sibTransId="{DAA2C22F-1B95-4784-822A-B77DB48BAE47}"/>
    <dgm:cxn modelId="{5BBDEBEE-C21A-4D65-80FB-7311F9208D77}" srcId="{55396D08-32A0-4830-8C92-942FFF4E9B70}" destId="{731E70C4-73F2-4834-975D-7985283284D8}" srcOrd="0" destOrd="0" parTransId="{E614294C-0E63-4349-BA9B-99936726577F}" sibTransId="{E096A6FE-BB98-49C6-8EBE-BCDA81BAF2C8}"/>
    <dgm:cxn modelId="{D0FDFB2F-2B95-4564-96F8-CF5B2F85AC63}" srcId="{731E70C4-73F2-4834-975D-7985283284D8}" destId="{80CA25E3-4D03-43D4-8945-0028DD171804}" srcOrd="2" destOrd="0" parTransId="{CAD6B5C7-DE53-43B5-80C6-36612DF80BF6}" sibTransId="{98F66B2A-CEA6-47BA-9510-E364AF6485D7}"/>
    <dgm:cxn modelId="{99EAEF04-7AC4-468F-9000-A98014A57872}" srcId="{EF84B677-D6E1-4B13-B0A3-BFF88EA3CBBA}" destId="{3885B2CE-1081-423E-BFA2-8D308E75C5F2}" srcOrd="0" destOrd="0" parTransId="{7DFCE6B6-5DA6-4944-8F2B-99EAB261FD2B}" sibTransId="{71FEE116-1C85-495D-9AA2-46F4B7CEBB3F}"/>
    <dgm:cxn modelId="{E8A8D29C-CFD7-4F33-9A4B-B90CC619A565}" srcId="{F8EEB972-C320-480E-A80E-304871C9C6DC}" destId="{52DA823E-5185-46F7-844B-D4F69EB2E8D1}" srcOrd="0" destOrd="0" parTransId="{D80ED141-7216-4E11-9EBB-18ECA67F74F4}" sibTransId="{ACA8BF7A-482B-4E0C-8837-820711894EEC}"/>
    <dgm:cxn modelId="{56442DDB-9F47-4D8E-A95C-256643CAAC43}" type="presOf" srcId="{52DA823E-5185-46F7-844B-D4F69EB2E8D1}" destId="{906650D1-BB61-4509-A887-14820376CA21}" srcOrd="0" destOrd="0" presId="urn:microsoft.com/office/officeart/2005/8/layout/vList5"/>
    <dgm:cxn modelId="{7B1302EF-54A2-4229-B12B-A26F13B1406D}" type="presOf" srcId="{E44E963E-9B53-4735-97D6-61865E1ACB56}" destId="{21DF1D46-1BF1-4AFA-A008-357A41EDE29E}" srcOrd="0" destOrd="0" presId="urn:microsoft.com/office/officeart/2005/8/layout/vList5"/>
    <dgm:cxn modelId="{0143C1E6-78EE-4DF7-88A6-FF1811658CB8}" type="presOf" srcId="{F8EEB972-C320-480E-A80E-304871C9C6DC}" destId="{C0212D38-BD06-4D9B-93A3-DB8BF75213CD}" srcOrd="0" destOrd="0" presId="urn:microsoft.com/office/officeart/2005/8/layout/vList5"/>
    <dgm:cxn modelId="{ECCB3452-635D-494B-BCDD-9F9CCE21D87B}" type="presOf" srcId="{EF84B677-D6E1-4B13-B0A3-BFF88EA3CBBA}" destId="{D5E89564-576F-4AC3-B221-284C33C7FD7B}" srcOrd="0" destOrd="0" presId="urn:microsoft.com/office/officeart/2005/8/layout/vList5"/>
    <dgm:cxn modelId="{B36C707F-FF1B-4BA8-B6B1-D3BFF88BEF75}" srcId="{731E70C4-73F2-4834-975D-7985283284D8}" destId="{29E8EBEE-6977-4538-882D-0A3D36F78FA6}" srcOrd="1" destOrd="0" parTransId="{37A46538-AFBB-4DE5-8702-456907CE3DA5}" sibTransId="{3BCEEE06-A47A-40DA-B019-62C4D9AFCE21}"/>
    <dgm:cxn modelId="{7D3DEFB6-2901-45BC-B156-C69884BB0A6E}" srcId="{731E70C4-73F2-4834-975D-7985283284D8}" destId="{7D69F62E-BBE4-43F1-9475-F1C1B2A7B203}" srcOrd="0" destOrd="0" parTransId="{046D29A0-3D9B-427E-85DA-C549C016D9E5}" sibTransId="{26821E2F-5F85-4F7E-AA90-8C7BDEF8169C}"/>
    <dgm:cxn modelId="{15391587-6D1E-4A6C-8A50-763EB1F40D24}" type="presOf" srcId="{29E8EBEE-6977-4538-882D-0A3D36F78FA6}" destId="{E7D79C46-4CDE-4D83-AD12-3DB1C9278587}" srcOrd="0" destOrd="1" presId="urn:microsoft.com/office/officeart/2005/8/layout/vList5"/>
    <dgm:cxn modelId="{F6AC3DB4-4F68-4BEA-80AF-BF842E110C6B}" srcId="{55396D08-32A0-4830-8C92-942FFF4E9B70}" destId="{E44E963E-9B53-4735-97D6-61865E1ACB56}" srcOrd="4" destOrd="0" parTransId="{9E1C7D6F-4970-49D5-8480-BBF81748E7B8}" sibTransId="{D0D95481-F39C-4D98-9AB5-2571272486CB}"/>
    <dgm:cxn modelId="{8402B1B5-3874-4483-B56F-01B524FFAA8B}" srcId="{55396D08-32A0-4830-8C92-942FFF4E9B70}" destId="{75DBC952-6FA6-40DF-87B1-921DB7BF91F5}" srcOrd="3" destOrd="0" parTransId="{8B310545-5AE7-4FBB-B73E-07A826956A9B}" sibTransId="{D319E96A-5FF9-4F9B-BD0C-397296584EB4}"/>
    <dgm:cxn modelId="{39B52963-734F-4A39-A88B-2D56F726CA3D}" type="presOf" srcId="{15CF3F99-BB33-4DC6-89B8-53F5E8B62D60}" destId="{E7D79C46-4CDE-4D83-AD12-3DB1C9278587}" srcOrd="0" destOrd="3" presId="urn:microsoft.com/office/officeart/2005/8/layout/vList5"/>
    <dgm:cxn modelId="{26AD8FBC-BAFC-416A-98AC-B3FF626CB689}" type="presOf" srcId="{7D69F62E-BBE4-43F1-9475-F1C1B2A7B203}" destId="{E7D79C46-4CDE-4D83-AD12-3DB1C9278587}" srcOrd="0" destOrd="0" presId="urn:microsoft.com/office/officeart/2005/8/layout/vList5"/>
    <dgm:cxn modelId="{A92B9EC4-3888-4BFD-A733-18DEDF413D7D}" type="presOf" srcId="{55396D08-32A0-4830-8C92-942FFF4E9B70}" destId="{9706B4B2-B2EB-4621-97D8-CCE411785337}" srcOrd="0" destOrd="0" presId="urn:microsoft.com/office/officeart/2005/8/layout/vList5"/>
    <dgm:cxn modelId="{B5658158-5540-49F5-924C-504720C258A1}" type="presOf" srcId="{3885B2CE-1081-423E-BFA2-8D308E75C5F2}" destId="{CCA72647-C543-469A-8522-33BD39DA66BF}" srcOrd="0" destOrd="0" presId="urn:microsoft.com/office/officeart/2005/8/layout/vList5"/>
    <dgm:cxn modelId="{1C6E1A00-4D77-4CCE-AE81-92C6FD2598FD}" type="presOf" srcId="{75DBC952-6FA6-40DF-87B1-921DB7BF91F5}" destId="{52FD0655-EE20-4B94-B62F-F0F6D3F24707}" srcOrd="0" destOrd="0" presId="urn:microsoft.com/office/officeart/2005/8/layout/vList5"/>
    <dgm:cxn modelId="{0A3E12A3-1885-4C70-9073-24E918E7F7BB}" srcId="{75DBC952-6FA6-40DF-87B1-921DB7BF91F5}" destId="{A5FA334E-62CC-42A7-B9D2-BC518E5F4F2A}" srcOrd="0" destOrd="0" parTransId="{64B219E5-4805-4C45-9ACB-60E977A3DF9F}" sibTransId="{E96DB5CD-D99E-40AD-BEC4-B0959F558956}"/>
    <dgm:cxn modelId="{A8FEC822-B4C7-4F0C-AA47-30A80421548F}" srcId="{55396D08-32A0-4830-8C92-942FFF4E9B70}" destId="{F8EEB972-C320-480E-A80E-304871C9C6DC}" srcOrd="2" destOrd="0" parTransId="{0BDFCDF7-3319-4965-85D1-E8921FA89DB8}" sibTransId="{CBA0D48E-EB99-48E6-85C9-A073E8FB72F8}"/>
    <dgm:cxn modelId="{CC34B2B9-406C-48A3-ACD0-041A8F16EC53}" type="presOf" srcId="{80CA25E3-4D03-43D4-8945-0028DD171804}" destId="{E7D79C46-4CDE-4D83-AD12-3DB1C9278587}" srcOrd="0" destOrd="2" presId="urn:microsoft.com/office/officeart/2005/8/layout/vList5"/>
    <dgm:cxn modelId="{8D6ABD7B-4B40-42D6-A786-E3A0D160AB7B}" type="presParOf" srcId="{9706B4B2-B2EB-4621-97D8-CCE411785337}" destId="{1285DFFA-1220-4D3A-BD42-B29098FA0396}" srcOrd="0" destOrd="0" presId="urn:microsoft.com/office/officeart/2005/8/layout/vList5"/>
    <dgm:cxn modelId="{6327B21B-823E-40F6-B820-219FF0590A01}" type="presParOf" srcId="{1285DFFA-1220-4D3A-BD42-B29098FA0396}" destId="{40900EBA-44D9-43A9-8817-C62CC133EDB8}" srcOrd="0" destOrd="0" presId="urn:microsoft.com/office/officeart/2005/8/layout/vList5"/>
    <dgm:cxn modelId="{176B9EC2-3E65-4E1A-8A6E-11B3025CB7CD}" type="presParOf" srcId="{1285DFFA-1220-4D3A-BD42-B29098FA0396}" destId="{E7D79C46-4CDE-4D83-AD12-3DB1C9278587}" srcOrd="1" destOrd="0" presId="urn:microsoft.com/office/officeart/2005/8/layout/vList5"/>
    <dgm:cxn modelId="{242095C3-BD1C-45C3-86BA-750811809B82}" type="presParOf" srcId="{9706B4B2-B2EB-4621-97D8-CCE411785337}" destId="{D60E178F-E195-4ABE-A933-9DBC3F0D4A42}" srcOrd="1" destOrd="0" presId="urn:microsoft.com/office/officeart/2005/8/layout/vList5"/>
    <dgm:cxn modelId="{A2D9DBCA-DBE1-4B86-81B4-7F8C6453B3D6}" type="presParOf" srcId="{9706B4B2-B2EB-4621-97D8-CCE411785337}" destId="{4803B837-D9F0-4861-ABE8-81AEBBBD483C}" srcOrd="2" destOrd="0" presId="urn:microsoft.com/office/officeart/2005/8/layout/vList5"/>
    <dgm:cxn modelId="{9EC207CE-5366-4374-8C98-E148642D9B2B}" type="presParOf" srcId="{4803B837-D9F0-4861-ABE8-81AEBBBD483C}" destId="{D5E89564-576F-4AC3-B221-284C33C7FD7B}" srcOrd="0" destOrd="0" presId="urn:microsoft.com/office/officeart/2005/8/layout/vList5"/>
    <dgm:cxn modelId="{BC8116BC-6BAC-4567-8485-841B414AE437}" type="presParOf" srcId="{4803B837-D9F0-4861-ABE8-81AEBBBD483C}" destId="{CCA72647-C543-469A-8522-33BD39DA66BF}" srcOrd="1" destOrd="0" presId="urn:microsoft.com/office/officeart/2005/8/layout/vList5"/>
    <dgm:cxn modelId="{CB29CA0E-D11F-4211-A8C5-3B857731769C}" type="presParOf" srcId="{9706B4B2-B2EB-4621-97D8-CCE411785337}" destId="{30BA16F2-DF4D-4FE4-A9A1-D66FF4365E8E}" srcOrd="3" destOrd="0" presId="urn:microsoft.com/office/officeart/2005/8/layout/vList5"/>
    <dgm:cxn modelId="{5A8ACDCA-5F5C-44FE-A068-17100AEA772E}" type="presParOf" srcId="{9706B4B2-B2EB-4621-97D8-CCE411785337}" destId="{4BE3608A-26C6-4124-98F7-B58E03077969}" srcOrd="4" destOrd="0" presId="urn:microsoft.com/office/officeart/2005/8/layout/vList5"/>
    <dgm:cxn modelId="{8EE11E63-C46D-4789-AF90-FA44495E99F4}" type="presParOf" srcId="{4BE3608A-26C6-4124-98F7-B58E03077969}" destId="{C0212D38-BD06-4D9B-93A3-DB8BF75213CD}" srcOrd="0" destOrd="0" presId="urn:microsoft.com/office/officeart/2005/8/layout/vList5"/>
    <dgm:cxn modelId="{04C571BF-C531-415A-9A0E-D9AEA3C64A40}" type="presParOf" srcId="{4BE3608A-26C6-4124-98F7-B58E03077969}" destId="{906650D1-BB61-4509-A887-14820376CA21}" srcOrd="1" destOrd="0" presId="urn:microsoft.com/office/officeart/2005/8/layout/vList5"/>
    <dgm:cxn modelId="{57CD0230-3D33-4D53-A888-365C3F8CE130}" type="presParOf" srcId="{9706B4B2-B2EB-4621-97D8-CCE411785337}" destId="{CD7CDA61-C565-4485-A2FC-51323719C6DA}" srcOrd="5" destOrd="0" presId="urn:microsoft.com/office/officeart/2005/8/layout/vList5"/>
    <dgm:cxn modelId="{AC0E904D-5633-4B9A-965E-BD63BE75F756}" type="presParOf" srcId="{9706B4B2-B2EB-4621-97D8-CCE411785337}" destId="{9716C38E-7811-40CF-80B5-3AF6BCAD213B}" srcOrd="6" destOrd="0" presId="urn:microsoft.com/office/officeart/2005/8/layout/vList5"/>
    <dgm:cxn modelId="{90BA8F3E-8C0E-4000-B5D2-B0DEF5319B63}" type="presParOf" srcId="{9716C38E-7811-40CF-80B5-3AF6BCAD213B}" destId="{52FD0655-EE20-4B94-B62F-F0F6D3F24707}" srcOrd="0" destOrd="0" presId="urn:microsoft.com/office/officeart/2005/8/layout/vList5"/>
    <dgm:cxn modelId="{905992AE-90F7-49F6-8004-7539A745B885}" type="presParOf" srcId="{9716C38E-7811-40CF-80B5-3AF6BCAD213B}" destId="{508EEF66-95DD-4E63-9B78-C0BF524DB83D}" srcOrd="1" destOrd="0" presId="urn:microsoft.com/office/officeart/2005/8/layout/vList5"/>
    <dgm:cxn modelId="{5469F742-43D1-4762-B331-06A48188244A}" type="presParOf" srcId="{9706B4B2-B2EB-4621-97D8-CCE411785337}" destId="{DB1171B6-A14B-427F-84F0-56F623B2DF49}" srcOrd="7" destOrd="0" presId="urn:microsoft.com/office/officeart/2005/8/layout/vList5"/>
    <dgm:cxn modelId="{0D2468A4-2385-49DB-A3ED-C971B75F4B47}" type="presParOf" srcId="{9706B4B2-B2EB-4621-97D8-CCE411785337}" destId="{3FAAE6F8-23D5-4B5F-B1C6-D41E62222859}" srcOrd="8" destOrd="0" presId="urn:microsoft.com/office/officeart/2005/8/layout/vList5"/>
    <dgm:cxn modelId="{AA7BA919-895A-47D0-91B1-421E62DCAB22}" type="presParOf" srcId="{3FAAE6F8-23D5-4B5F-B1C6-D41E62222859}" destId="{21DF1D46-1BF1-4AFA-A008-357A41EDE29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396D08-32A0-4830-8C92-942FFF4E9B7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1E70C4-73F2-4834-975D-7985283284D8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sz="2400" dirty="0" err="1" smtClean="0">
              <a:solidFill>
                <a:schemeClr val="tx1"/>
              </a:solidFill>
            </a:rPr>
            <a:t>утвердження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принципів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загальнолюдської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моралі</a:t>
          </a:r>
          <a:r>
            <a:rPr lang="ru-RU" sz="2400" dirty="0" smtClean="0">
              <a:solidFill>
                <a:schemeClr val="tx1"/>
              </a:solidFill>
            </a:rPr>
            <a:t> на </a:t>
          </a:r>
          <a:r>
            <a:rPr lang="ru-RU" sz="2400" dirty="0" err="1" smtClean="0">
              <a:solidFill>
                <a:schemeClr val="tx1"/>
              </a:solidFill>
            </a:rPr>
            <a:t>основі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відновлення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історичної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пам’яті</a:t>
          </a:r>
          <a:endParaRPr lang="ru-RU" sz="2400" dirty="0">
            <a:solidFill>
              <a:schemeClr val="tx1"/>
            </a:solidFill>
          </a:endParaRPr>
        </a:p>
      </dgm:t>
    </dgm:pt>
    <dgm:pt modelId="{E614294C-0E63-4349-BA9B-99936726577F}" type="parTrans" cxnId="{5BBDEBEE-C21A-4D65-80FB-7311F9208D77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E096A6FE-BB98-49C6-8EBE-BCDA81BAF2C8}" type="sibTrans" cxnId="{5BBDEBEE-C21A-4D65-80FB-7311F9208D77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7D69F62E-BBE4-43F1-9475-F1C1B2A7B203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sz="2200" dirty="0" err="1" smtClean="0">
              <a:solidFill>
                <a:schemeClr val="tx1"/>
              </a:solidFill>
            </a:rPr>
            <a:t>побували</a:t>
          </a:r>
          <a:r>
            <a:rPr lang="ru-RU" sz="2200" dirty="0" smtClean="0">
              <a:solidFill>
                <a:schemeClr val="tx1"/>
              </a:solidFill>
            </a:rPr>
            <a:t> на </a:t>
          </a:r>
          <a:r>
            <a:rPr lang="ru-RU" sz="2200" dirty="0" err="1" smtClean="0">
              <a:solidFill>
                <a:schemeClr val="tx1"/>
              </a:solidFill>
            </a:rPr>
            <a:t>екскурсіях</a:t>
          </a:r>
          <a:r>
            <a:rPr lang="ru-RU" sz="2200" dirty="0" smtClean="0">
              <a:solidFill>
                <a:schemeClr val="tx1"/>
              </a:solidFill>
            </a:rPr>
            <a:t> у </a:t>
          </a:r>
          <a:r>
            <a:rPr lang="ru-RU" sz="2200" dirty="0" err="1" smtClean="0">
              <a:solidFill>
                <a:schemeClr val="tx1"/>
              </a:solidFill>
            </a:rPr>
            <a:t>справжніх</a:t>
          </a:r>
          <a:r>
            <a:rPr lang="ru-RU" sz="2200" dirty="0" smtClean="0">
              <a:solidFill>
                <a:schemeClr val="tx1"/>
              </a:solidFill>
            </a:rPr>
            <a:t> </a:t>
          </a:r>
          <a:r>
            <a:rPr lang="ru-RU" sz="2200" dirty="0" err="1" smtClean="0">
              <a:solidFill>
                <a:schemeClr val="tx1"/>
              </a:solidFill>
            </a:rPr>
            <a:t>перлинах</a:t>
          </a:r>
          <a:r>
            <a:rPr lang="ru-RU" sz="2200" dirty="0" smtClean="0">
              <a:solidFill>
                <a:schemeClr val="tx1"/>
              </a:solidFill>
            </a:rPr>
            <a:t> </a:t>
          </a:r>
          <a:r>
            <a:rPr lang="ru-RU" sz="2200" dirty="0" err="1" smtClean="0">
              <a:solidFill>
                <a:schemeClr val="tx1"/>
              </a:solidFill>
            </a:rPr>
            <a:t>України</a:t>
          </a:r>
          <a:endParaRPr lang="ru-RU" sz="2200" dirty="0">
            <a:solidFill>
              <a:schemeClr val="tx1"/>
            </a:solidFill>
          </a:endParaRPr>
        </a:p>
      </dgm:t>
    </dgm:pt>
    <dgm:pt modelId="{046D29A0-3D9B-427E-85DA-C549C016D9E5}" type="parTrans" cxnId="{7D3DEFB6-2901-45BC-B156-C69884BB0A6E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26821E2F-5F85-4F7E-AA90-8C7BDEF8169C}" type="sibTrans" cxnId="{7D3DEFB6-2901-45BC-B156-C69884BB0A6E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F8EEB972-C320-480E-A80E-304871C9C6DC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uk-UA" sz="2400" dirty="0" smtClean="0">
              <a:solidFill>
                <a:schemeClr val="tx1"/>
              </a:solidFill>
            </a:rPr>
            <a:t>створення умов для творчого розвитку природних обдарувань дитини, залучення учнів до різноманітної діяльності щодо інтересів</a:t>
          </a:r>
          <a:endParaRPr lang="ru-RU" sz="2400" dirty="0">
            <a:solidFill>
              <a:schemeClr val="tx1"/>
            </a:solidFill>
          </a:endParaRPr>
        </a:p>
      </dgm:t>
    </dgm:pt>
    <dgm:pt modelId="{0BDFCDF7-3319-4965-85D1-E8921FA89DB8}" type="parTrans" cxnId="{A8FEC822-B4C7-4F0C-AA47-30A80421548F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CBA0D48E-EB99-48E6-85C9-A073E8FB72F8}" type="sibTrans" cxnId="{A8FEC822-B4C7-4F0C-AA47-30A80421548F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52DA823E-5185-46F7-844B-D4F69EB2E8D1}">
      <dgm:prSet phldrT="[Текст]" custT="1"/>
      <dgm:spPr/>
      <dgm:t>
        <a:bodyPr/>
        <a:lstStyle/>
        <a:p>
          <a:pPr marL="0" indent="0" algn="l">
            <a:lnSpc>
              <a:spcPct val="80000"/>
            </a:lnSpc>
          </a:pPr>
          <a:r>
            <a:rPr lang="uk-UA" sz="2200" b="0" dirty="0" smtClean="0">
              <a:solidFill>
                <a:schemeClr val="tx1"/>
              </a:solidFill>
            </a:rPr>
            <a:t>І</a:t>
          </a:r>
          <a:r>
            <a:rPr lang="ru-RU" sz="2200" b="0" dirty="0" smtClean="0">
              <a:solidFill>
                <a:schemeClr val="tx1"/>
              </a:solidFill>
            </a:rPr>
            <a:t>V</a:t>
          </a:r>
          <a:r>
            <a:rPr lang="uk-UA" sz="2200" b="0" dirty="0" smtClean="0">
              <a:solidFill>
                <a:schemeClr val="tx1"/>
              </a:solidFill>
            </a:rPr>
            <a:t> Міжнародний фестиваль-конкурс мистецтв "Підкори сцену" Диплом Лауреата І премії</a:t>
          </a:r>
          <a:endParaRPr lang="ru-RU" sz="2200" b="0" dirty="0">
            <a:solidFill>
              <a:schemeClr val="tx1"/>
            </a:solidFill>
          </a:endParaRPr>
        </a:p>
      </dgm:t>
    </dgm:pt>
    <dgm:pt modelId="{D80ED141-7216-4E11-9EBB-18ECA67F74F4}" type="parTrans" cxnId="{E8A8D29C-CFD7-4F33-9A4B-B90CC619A565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ACA8BF7A-482B-4E0C-8837-820711894EEC}" type="sibTrans" cxnId="{E8A8D29C-CFD7-4F33-9A4B-B90CC619A565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EF84B677-D6E1-4B13-B0A3-BFF88EA3CBBA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uk-UA" sz="2400" dirty="0" smtClean="0">
              <a:solidFill>
                <a:schemeClr val="tx1"/>
              </a:solidFill>
            </a:rPr>
            <a:t>створення умов для соціального захисту дітей, особливо дітей – сиріт, та дітей, що залишилися без батьківського піклування</a:t>
          </a:r>
          <a:endParaRPr lang="ru-RU" sz="2400" dirty="0">
            <a:solidFill>
              <a:schemeClr val="tx1"/>
            </a:solidFill>
          </a:endParaRPr>
        </a:p>
      </dgm:t>
    </dgm:pt>
    <dgm:pt modelId="{B8071894-D925-46F3-BE73-BE3FB51F5E48}" type="parTrans" cxnId="{7D5E176F-27FE-4AE4-930C-D4E54E4F53D6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DE160100-823E-4397-AA69-AE2E29FDC10B}" type="sibTrans" cxnId="{7D5E176F-27FE-4AE4-930C-D4E54E4F53D6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3885B2CE-1081-423E-BFA2-8D308E75C5F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uk-UA" sz="2200" b="0" dirty="0" smtClean="0">
              <a:solidFill>
                <a:schemeClr val="tx1"/>
              </a:solidFill>
            </a:rPr>
            <a:t>Акція «Миколай приходить до всіх» в </a:t>
          </a:r>
          <a:r>
            <a:rPr lang="uk-UA" sz="2200" b="0" dirty="0" err="1" smtClean="0">
              <a:solidFill>
                <a:schemeClr val="tx1"/>
              </a:solidFill>
            </a:rPr>
            <a:t>Новомиргородсь</a:t>
          </a:r>
          <a:r>
            <a:rPr lang="uk-UA" sz="2200" b="0" dirty="0" smtClean="0">
              <a:solidFill>
                <a:schemeClr val="tx1"/>
              </a:solidFill>
            </a:rPr>
            <a:t>-кій школі-інтернаті</a:t>
          </a:r>
          <a:endParaRPr lang="ru-RU" sz="2200" b="0" dirty="0">
            <a:solidFill>
              <a:schemeClr val="tx1"/>
            </a:solidFill>
          </a:endParaRPr>
        </a:p>
      </dgm:t>
    </dgm:pt>
    <dgm:pt modelId="{7DFCE6B6-5DA6-4944-8F2B-99EAB261FD2B}" type="parTrans" cxnId="{99EAEF04-7AC4-468F-9000-A98014A57872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71FEE116-1C85-495D-9AA2-46F4B7CEBB3F}" type="sibTrans" cxnId="{99EAEF04-7AC4-468F-9000-A98014A57872}">
      <dgm:prSet/>
      <dgm:spPr/>
      <dgm:t>
        <a:bodyPr/>
        <a:lstStyle/>
        <a:p>
          <a:pPr>
            <a:lnSpc>
              <a:spcPct val="80000"/>
            </a:lnSpc>
          </a:pPr>
          <a:endParaRPr lang="ru-RU" sz="2200">
            <a:solidFill>
              <a:schemeClr val="tx1"/>
            </a:solidFill>
          </a:endParaRPr>
        </a:p>
      </dgm:t>
    </dgm:pt>
    <dgm:pt modelId="{36F980C1-F954-4F89-A279-EBEA8486F0E7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sz="2200" dirty="0" err="1" smtClean="0">
              <a:solidFill>
                <a:schemeClr val="tx1"/>
              </a:solidFill>
            </a:rPr>
            <a:t>мандрували</a:t>
          </a:r>
          <a:r>
            <a:rPr lang="ru-RU" sz="2200" dirty="0" smtClean="0">
              <a:solidFill>
                <a:schemeClr val="tx1"/>
              </a:solidFill>
            </a:rPr>
            <a:t> Карпатами</a:t>
          </a:r>
          <a:endParaRPr lang="ru-RU" sz="2200" dirty="0">
            <a:solidFill>
              <a:schemeClr val="tx1"/>
            </a:solidFill>
          </a:endParaRPr>
        </a:p>
      </dgm:t>
    </dgm:pt>
    <dgm:pt modelId="{F2A7B97B-692E-4C65-877C-9BC0298D7AF5}" type="parTrans" cxnId="{1DA175C9-44A8-4C1F-AF31-A5FD50F6B93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3C4C04A-688D-440A-BAC1-033F2986734C}" type="sibTrans" cxnId="{1DA175C9-44A8-4C1F-AF31-A5FD50F6B93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A3E1E6F-E82B-466F-B71A-42F0D3143BA7}">
      <dgm:prSet phldrT="[Текст]" custT="1"/>
      <dgm:spPr/>
      <dgm:t>
        <a:bodyPr/>
        <a:lstStyle/>
        <a:p>
          <a:pPr>
            <a:lnSpc>
              <a:spcPct val="80000"/>
            </a:lnSpc>
          </a:pPr>
          <a:r>
            <a:rPr lang="ru-RU" sz="2200" dirty="0" err="1" smtClean="0">
              <a:solidFill>
                <a:schemeClr val="tx1"/>
              </a:solidFill>
            </a:rPr>
            <a:t>відвідали</a:t>
          </a:r>
          <a:r>
            <a:rPr lang="ru-RU" sz="2200" dirty="0" smtClean="0">
              <a:solidFill>
                <a:schemeClr val="tx1"/>
              </a:solidFill>
            </a:rPr>
            <a:t> </a:t>
          </a:r>
          <a:r>
            <a:rPr lang="ru-RU" sz="2200" dirty="0" err="1" smtClean="0">
              <a:solidFill>
                <a:schemeClr val="tx1"/>
              </a:solidFill>
            </a:rPr>
            <a:t>країни</a:t>
          </a:r>
          <a:r>
            <a:rPr lang="ru-RU" sz="2200" dirty="0" smtClean="0">
              <a:solidFill>
                <a:schemeClr val="tx1"/>
              </a:solidFill>
            </a:rPr>
            <a:t> </a:t>
          </a:r>
          <a:r>
            <a:rPr lang="ru-RU" sz="2200" dirty="0" err="1" smtClean="0">
              <a:solidFill>
                <a:schemeClr val="tx1"/>
              </a:solidFill>
            </a:rPr>
            <a:t>Європи</a:t>
          </a:r>
          <a:endParaRPr lang="ru-RU" sz="2200" dirty="0">
            <a:solidFill>
              <a:schemeClr val="tx1"/>
            </a:solidFill>
          </a:endParaRPr>
        </a:p>
      </dgm:t>
    </dgm:pt>
    <dgm:pt modelId="{8B23CA99-4EE3-4DA5-A7E8-76617DEB006D}" type="parTrans" cxnId="{F683F8B5-9FF6-4FB8-811F-82D7D4B3868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2EBF08C-71E9-4905-A2D7-83DB54C12566}" type="sibTrans" cxnId="{F683F8B5-9FF6-4FB8-811F-82D7D4B3868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A5F61FE-46AF-40F2-A384-96FEA088498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uk-UA" sz="2200" b="0" dirty="0" smtClean="0">
              <a:solidFill>
                <a:schemeClr val="tx1"/>
              </a:solidFill>
            </a:rPr>
            <a:t>всеукраїнська акція милосердя «Різдвяний янгол»</a:t>
          </a:r>
          <a:endParaRPr lang="ru-RU" sz="2200" b="0" dirty="0">
            <a:solidFill>
              <a:schemeClr val="tx1"/>
            </a:solidFill>
          </a:endParaRPr>
        </a:p>
      </dgm:t>
    </dgm:pt>
    <dgm:pt modelId="{E3263211-9EB3-493A-950B-3FF8ED8782B7}" type="parTrans" cxnId="{4A9A0EEB-E9B7-4F05-BADF-B25DA547111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499116F-1CA5-44E1-BB1D-49791E6107A7}" type="sibTrans" cxnId="{4A9A0EEB-E9B7-4F05-BADF-B25DA547111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4D655CC-04C5-4688-B566-0FBF5119CDAA}">
      <dgm:prSet phldrT="[Текст]" custT="1"/>
      <dgm:spPr/>
      <dgm:t>
        <a:bodyPr/>
        <a:lstStyle/>
        <a:p>
          <a:pPr marL="0" indent="0" algn="l">
            <a:lnSpc>
              <a:spcPct val="80000"/>
            </a:lnSpc>
          </a:pPr>
          <a:r>
            <a:rPr lang="uk-UA" sz="2200" b="0" dirty="0" smtClean="0">
              <a:solidFill>
                <a:schemeClr val="tx1"/>
              </a:solidFill>
            </a:rPr>
            <a:t>Міський</a:t>
          </a:r>
          <a:r>
            <a:rPr lang="ru-RU" sz="2200" b="0" dirty="0" smtClean="0">
              <a:solidFill>
                <a:schemeClr val="tx1"/>
              </a:solidFill>
            </a:rPr>
            <a:t> </a:t>
          </a:r>
          <a:r>
            <a:rPr lang="uk-UA" sz="2200" b="0" dirty="0" smtClean="0">
              <a:solidFill>
                <a:schemeClr val="tx1"/>
              </a:solidFill>
            </a:rPr>
            <a:t>мистецький проект «Степові джерела»</a:t>
          </a:r>
          <a:r>
            <a:rPr lang="ru-RU" sz="2200" b="0" dirty="0" smtClean="0">
              <a:solidFill>
                <a:schemeClr val="tx1"/>
              </a:solidFill>
            </a:rPr>
            <a:t> </a:t>
          </a:r>
          <a:r>
            <a:rPr lang="uk-UA" sz="2200" b="0" dirty="0" smtClean="0">
              <a:solidFill>
                <a:schemeClr val="tx1"/>
              </a:solidFill>
            </a:rPr>
            <a:t>у рамках куль-</a:t>
          </a:r>
          <a:r>
            <a:rPr lang="uk-UA" sz="2200" b="0" dirty="0" err="1" smtClean="0">
              <a:solidFill>
                <a:schemeClr val="tx1"/>
              </a:solidFill>
            </a:rPr>
            <a:t>турно</a:t>
          </a:r>
          <a:r>
            <a:rPr lang="uk-UA" sz="2200" b="0" dirty="0" smtClean="0">
              <a:solidFill>
                <a:schemeClr val="tx1"/>
              </a:solidFill>
            </a:rPr>
            <a:t>–мистецької акції</a:t>
          </a:r>
          <a:r>
            <a:rPr lang="ru-RU" sz="2200" b="0" dirty="0" smtClean="0">
              <a:solidFill>
                <a:schemeClr val="tx1"/>
              </a:solidFill>
            </a:rPr>
            <a:t> </a:t>
          </a:r>
          <a:r>
            <a:rPr lang="uk-UA" sz="2200" b="0" dirty="0" smtClean="0">
              <a:solidFill>
                <a:schemeClr val="tx1"/>
              </a:solidFill>
            </a:rPr>
            <a:t>«Відкриваємо нові таланти» у номінації «Художнє слово» - ІІІ – місце</a:t>
          </a:r>
          <a:endParaRPr lang="ru-RU" sz="2200" b="0" dirty="0">
            <a:solidFill>
              <a:schemeClr val="tx1"/>
            </a:solidFill>
          </a:endParaRPr>
        </a:p>
      </dgm:t>
    </dgm:pt>
    <dgm:pt modelId="{048948F1-E01B-4DEE-89B7-03FBB0359204}" type="parTrans" cxnId="{97AE2819-BF4E-4D69-8140-71ED5194863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2B400D6-7665-4A01-B126-F616CA95A043}" type="sibTrans" cxnId="{97AE2819-BF4E-4D69-8140-71ED5194863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E121292-E99F-44D3-9CC6-F1C0C02BC553}">
      <dgm:prSet phldrT="[Текст]" custT="1"/>
      <dgm:spPr/>
      <dgm:t>
        <a:bodyPr/>
        <a:lstStyle/>
        <a:p>
          <a:pPr marL="0" indent="0" algn="l">
            <a:lnSpc>
              <a:spcPct val="80000"/>
            </a:lnSpc>
          </a:pPr>
          <a:r>
            <a:rPr lang="uk-UA" sz="2200" b="0" dirty="0" smtClean="0">
              <a:solidFill>
                <a:schemeClr val="tx1"/>
              </a:solidFill>
            </a:rPr>
            <a:t>Міський конкурс на кращий гімн, дипломом з відзнакою</a:t>
          </a:r>
          <a:endParaRPr lang="ru-RU" sz="2200" b="0" dirty="0">
            <a:solidFill>
              <a:schemeClr val="tx1"/>
            </a:solidFill>
          </a:endParaRPr>
        </a:p>
      </dgm:t>
    </dgm:pt>
    <dgm:pt modelId="{E66D928A-F4CD-4CDA-8573-9519915C397D}" type="parTrans" cxnId="{17D6D936-1ECC-4D3F-8F21-A6BDBC3EE06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FFFE498-60A8-4742-8767-8381FAB454F8}" type="sibTrans" cxnId="{17D6D936-1ECC-4D3F-8F21-A6BDBC3EE06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292DA0E-DBB9-4B75-812A-054AB774EFC4}">
      <dgm:prSet phldrT="[Текст]" custT="1"/>
      <dgm:spPr/>
      <dgm:t>
        <a:bodyPr/>
        <a:lstStyle/>
        <a:p>
          <a:pPr marL="0" indent="0" algn="l">
            <a:lnSpc>
              <a:spcPct val="80000"/>
            </a:lnSpc>
          </a:pPr>
          <a:r>
            <a:rPr lang="ru-RU" sz="2200" b="0" dirty="0" err="1" smtClean="0">
              <a:solidFill>
                <a:schemeClr val="tx1"/>
              </a:solidFill>
            </a:rPr>
            <a:t>Переможці</a:t>
          </a:r>
          <a:r>
            <a:rPr lang="ru-RU" sz="2200" b="0" dirty="0" smtClean="0">
              <a:solidFill>
                <a:schemeClr val="tx1"/>
              </a:solidFill>
            </a:rPr>
            <a:t> </a:t>
          </a:r>
          <a:r>
            <a:rPr lang="ru-RU" sz="2200" b="0" dirty="0" err="1" smtClean="0">
              <a:solidFill>
                <a:schemeClr val="tx1"/>
              </a:solidFill>
            </a:rPr>
            <a:t>міського</a:t>
          </a:r>
          <a:r>
            <a:rPr lang="ru-RU" sz="2200" b="0" dirty="0" smtClean="0">
              <a:solidFill>
                <a:schemeClr val="tx1"/>
              </a:solidFill>
            </a:rPr>
            <a:t> конкурсу "Голос </a:t>
          </a:r>
          <a:r>
            <a:rPr lang="ru-RU" sz="2200" b="0" dirty="0" err="1" smtClean="0">
              <a:solidFill>
                <a:schemeClr val="tx1"/>
              </a:solidFill>
            </a:rPr>
            <a:t>Кіровоградщини</a:t>
          </a:r>
          <a:r>
            <a:rPr lang="ru-RU" sz="2200" b="0" dirty="0" smtClean="0">
              <a:solidFill>
                <a:schemeClr val="tx1"/>
              </a:solidFill>
            </a:rPr>
            <a:t>" у </a:t>
          </a:r>
          <a:r>
            <a:rPr lang="ru-RU" sz="2200" b="0" dirty="0" err="1" smtClean="0">
              <a:solidFill>
                <a:schemeClr val="tx1"/>
              </a:solidFill>
            </a:rPr>
            <a:t>номінації</a:t>
          </a:r>
          <a:r>
            <a:rPr lang="ru-RU" sz="2200" b="0" dirty="0" smtClean="0">
              <a:solidFill>
                <a:schemeClr val="tx1"/>
              </a:solidFill>
            </a:rPr>
            <a:t> "</a:t>
          </a:r>
          <a:r>
            <a:rPr lang="ru-RU" sz="2200" b="0" dirty="0" err="1" smtClean="0">
              <a:solidFill>
                <a:schemeClr val="tx1"/>
              </a:solidFill>
            </a:rPr>
            <a:t>Вокальне</a:t>
          </a:r>
          <a:r>
            <a:rPr lang="ru-RU" sz="2200" b="0" dirty="0" smtClean="0">
              <a:solidFill>
                <a:schemeClr val="tx1"/>
              </a:solidFill>
            </a:rPr>
            <a:t> </a:t>
          </a:r>
          <a:r>
            <a:rPr lang="ru-RU" sz="2200" b="0" dirty="0" err="1" smtClean="0">
              <a:solidFill>
                <a:schemeClr val="tx1"/>
              </a:solidFill>
            </a:rPr>
            <a:t>мистецтво</a:t>
          </a:r>
          <a:r>
            <a:rPr lang="ru-RU" sz="2200" b="0" dirty="0" smtClean="0">
              <a:solidFill>
                <a:schemeClr val="tx1"/>
              </a:solidFill>
            </a:rPr>
            <a:t>. </a:t>
          </a:r>
          <a:r>
            <a:rPr lang="ru-RU" sz="2200" b="0" dirty="0" err="1" smtClean="0">
              <a:solidFill>
                <a:schemeClr val="tx1"/>
              </a:solidFill>
            </a:rPr>
            <a:t>Хорове</a:t>
          </a:r>
          <a:r>
            <a:rPr lang="ru-RU" sz="2200" b="0" dirty="0" smtClean="0">
              <a:solidFill>
                <a:schemeClr val="tx1"/>
              </a:solidFill>
            </a:rPr>
            <a:t> </a:t>
          </a:r>
          <a:r>
            <a:rPr lang="ru-RU" sz="2200" b="0" dirty="0" err="1" smtClean="0">
              <a:solidFill>
                <a:schemeClr val="tx1"/>
              </a:solidFill>
            </a:rPr>
            <a:t>виконання</a:t>
          </a:r>
          <a:endParaRPr lang="ru-RU" sz="2200" b="0" dirty="0">
            <a:solidFill>
              <a:schemeClr val="tx1"/>
            </a:solidFill>
          </a:endParaRPr>
        </a:p>
      </dgm:t>
    </dgm:pt>
    <dgm:pt modelId="{F8CC43D4-2DE4-4322-AA9A-7BB3D65CF7E5}" type="parTrans" cxnId="{DA6F0F71-2DE4-4794-AA2D-4A8101F7AC2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585FA1F-3B3B-448F-B258-056E4B38611D}" type="sibTrans" cxnId="{DA6F0F71-2DE4-4794-AA2D-4A8101F7AC2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0318D81-8F7D-4723-B34D-A09A5401E7D8}">
      <dgm:prSet phldrT="[Текст]" custT="1"/>
      <dgm:spPr/>
      <dgm:t>
        <a:bodyPr/>
        <a:lstStyle/>
        <a:p>
          <a:pPr marL="0" indent="0" algn="l">
            <a:lnSpc>
              <a:spcPct val="80000"/>
            </a:lnSpc>
          </a:pPr>
          <a:r>
            <a:rPr lang="uk-UA" sz="2200" dirty="0" smtClean="0">
              <a:solidFill>
                <a:schemeClr val="tx1"/>
              </a:solidFill>
            </a:rPr>
            <a:t>конкурс серед представників учнівського самоврядування ЗНЗ – диплом</a:t>
          </a:r>
          <a:endParaRPr lang="ru-RU" sz="2200" b="0" dirty="0">
            <a:solidFill>
              <a:schemeClr val="tx1"/>
            </a:solidFill>
          </a:endParaRPr>
        </a:p>
      </dgm:t>
    </dgm:pt>
    <dgm:pt modelId="{1E1E7456-9904-498A-B4C2-F596424458F0}" type="parTrans" cxnId="{DF72155A-B34F-49A6-9A34-54F090EEDFC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9CD63C2-5D35-4BF8-8838-C182AAE1A2D1}" type="sibTrans" cxnId="{DF72155A-B34F-49A6-9A34-54F090EEDFC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706B4B2-B2EB-4621-97D8-CCE411785337}" type="pres">
      <dgm:prSet presAssocID="{55396D08-32A0-4830-8C92-942FFF4E9B7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85DFFA-1220-4D3A-BD42-B29098FA0396}" type="pres">
      <dgm:prSet presAssocID="{731E70C4-73F2-4834-975D-7985283284D8}" presName="linNode" presStyleCnt="0"/>
      <dgm:spPr/>
    </dgm:pt>
    <dgm:pt modelId="{40900EBA-44D9-43A9-8817-C62CC133EDB8}" type="pres">
      <dgm:prSet presAssocID="{731E70C4-73F2-4834-975D-7985283284D8}" presName="parentText" presStyleLbl="node1" presStyleIdx="0" presStyleCnt="3" custScaleX="98633" custScaleY="34106" custLinFactNeighborX="-29" custLinFactNeighborY="-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79C46-4CDE-4D83-AD12-3DB1C9278587}" type="pres">
      <dgm:prSet presAssocID="{731E70C4-73F2-4834-975D-7985283284D8}" presName="descendantText" presStyleLbl="alignAccFollowNode1" presStyleIdx="0" presStyleCnt="3" custScaleY="39851" custLinFactNeighborX="592" custLinFactNeighborY="1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0E178F-E195-4ABE-A933-9DBC3F0D4A42}" type="pres">
      <dgm:prSet presAssocID="{E096A6FE-BB98-49C6-8EBE-BCDA81BAF2C8}" presName="sp" presStyleCnt="0"/>
      <dgm:spPr/>
    </dgm:pt>
    <dgm:pt modelId="{4803B837-D9F0-4861-ABE8-81AEBBBD483C}" type="pres">
      <dgm:prSet presAssocID="{EF84B677-D6E1-4B13-B0A3-BFF88EA3CBBA}" presName="linNode" presStyleCnt="0"/>
      <dgm:spPr/>
    </dgm:pt>
    <dgm:pt modelId="{D5E89564-576F-4AC3-B221-284C33C7FD7B}" type="pres">
      <dgm:prSet presAssocID="{EF84B677-D6E1-4B13-B0A3-BFF88EA3CBBA}" presName="parentText" presStyleLbl="node1" presStyleIdx="1" presStyleCnt="3" custScaleX="109462" custScaleY="42531" custLinFactNeighborX="-32" custLinFactNeighborY="-4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A72647-C543-469A-8522-33BD39DA66BF}" type="pres">
      <dgm:prSet presAssocID="{EF84B677-D6E1-4B13-B0A3-BFF88EA3CBBA}" presName="descendantText" presStyleLbl="alignAccFollowNode1" presStyleIdx="1" presStyleCnt="3" custScaleX="109670" custScaleY="52500" custLinFactNeighborY="2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BA16F2-DF4D-4FE4-A9A1-D66FF4365E8E}" type="pres">
      <dgm:prSet presAssocID="{DE160100-823E-4397-AA69-AE2E29FDC10B}" presName="sp" presStyleCnt="0"/>
      <dgm:spPr/>
    </dgm:pt>
    <dgm:pt modelId="{4BE3608A-26C6-4124-98F7-B58E03077969}" type="pres">
      <dgm:prSet presAssocID="{F8EEB972-C320-480E-A80E-304871C9C6DC}" presName="linNode" presStyleCnt="0"/>
      <dgm:spPr/>
    </dgm:pt>
    <dgm:pt modelId="{C0212D38-BD06-4D9B-93A3-DB8BF75213CD}" type="pres">
      <dgm:prSet presAssocID="{F8EEB972-C320-480E-A80E-304871C9C6DC}" presName="parentText" presStyleLbl="node1" presStyleIdx="2" presStyleCnt="3" custScaleX="99410" custScaleY="8326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6650D1-BB61-4509-A887-14820376CA21}" type="pres">
      <dgm:prSet presAssocID="{F8EEB972-C320-480E-A80E-304871C9C6DC}" presName="descendantText" presStyleLbl="alignAccFollowNode1" presStyleIdx="2" presStyleCnt="3" custScaleX="103193" custScaleY="106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5E176F-27FE-4AE4-930C-D4E54E4F53D6}" srcId="{55396D08-32A0-4830-8C92-942FFF4E9B70}" destId="{EF84B677-D6E1-4B13-B0A3-BFF88EA3CBBA}" srcOrd="1" destOrd="0" parTransId="{B8071894-D925-46F3-BE73-BE3FB51F5E48}" sibTransId="{DE160100-823E-4397-AA69-AE2E29FDC10B}"/>
    <dgm:cxn modelId="{1C6351A4-9165-48AD-A95B-DBB8CA085648}" type="presOf" srcId="{7D69F62E-BBE4-43F1-9475-F1C1B2A7B203}" destId="{E7D79C46-4CDE-4D83-AD12-3DB1C9278587}" srcOrd="0" destOrd="0" presId="urn:microsoft.com/office/officeart/2005/8/layout/vList5"/>
    <dgm:cxn modelId="{F683F8B5-9FF6-4FB8-811F-82D7D4B38681}" srcId="{731E70C4-73F2-4834-975D-7985283284D8}" destId="{8A3E1E6F-E82B-466F-B71A-42F0D3143BA7}" srcOrd="2" destOrd="0" parTransId="{8B23CA99-4EE3-4DA5-A7E8-76617DEB006D}" sibTransId="{72EBF08C-71E9-4905-A2D7-83DB54C12566}"/>
    <dgm:cxn modelId="{60B0ADCD-1DF7-4498-8EFF-52A6ACA9B19C}" type="presOf" srcId="{8A5F61FE-46AF-40F2-A384-96FEA0884982}" destId="{CCA72647-C543-469A-8522-33BD39DA66BF}" srcOrd="0" destOrd="1" presId="urn:microsoft.com/office/officeart/2005/8/layout/vList5"/>
    <dgm:cxn modelId="{3B46ADA1-E727-4442-B6CC-3D60EE5EF3D3}" type="presOf" srcId="{C4D655CC-04C5-4688-B566-0FBF5119CDAA}" destId="{906650D1-BB61-4509-A887-14820376CA21}" srcOrd="0" destOrd="1" presId="urn:microsoft.com/office/officeart/2005/8/layout/vList5"/>
    <dgm:cxn modelId="{DF72155A-B34F-49A6-9A34-54F090EEDFC0}" srcId="{F8EEB972-C320-480E-A80E-304871C9C6DC}" destId="{70318D81-8F7D-4723-B34D-A09A5401E7D8}" srcOrd="4" destOrd="0" parTransId="{1E1E7456-9904-498A-B4C2-F596424458F0}" sibTransId="{79CD63C2-5D35-4BF8-8838-C182AAE1A2D1}"/>
    <dgm:cxn modelId="{4FD815D0-4C59-4332-A98A-56F1547DF57E}" type="presOf" srcId="{7E121292-E99F-44D3-9CC6-F1C0C02BC553}" destId="{906650D1-BB61-4509-A887-14820376CA21}" srcOrd="0" destOrd="2" presId="urn:microsoft.com/office/officeart/2005/8/layout/vList5"/>
    <dgm:cxn modelId="{5BBDEBEE-C21A-4D65-80FB-7311F9208D77}" srcId="{55396D08-32A0-4830-8C92-942FFF4E9B70}" destId="{731E70C4-73F2-4834-975D-7985283284D8}" srcOrd="0" destOrd="0" parTransId="{E614294C-0E63-4349-BA9B-99936726577F}" sibTransId="{E096A6FE-BB98-49C6-8EBE-BCDA81BAF2C8}"/>
    <dgm:cxn modelId="{99EAEF04-7AC4-468F-9000-A98014A57872}" srcId="{EF84B677-D6E1-4B13-B0A3-BFF88EA3CBBA}" destId="{3885B2CE-1081-423E-BFA2-8D308E75C5F2}" srcOrd="0" destOrd="0" parTransId="{7DFCE6B6-5DA6-4944-8F2B-99EAB261FD2B}" sibTransId="{71FEE116-1C85-495D-9AA2-46F4B7CEBB3F}"/>
    <dgm:cxn modelId="{E8A8D29C-CFD7-4F33-9A4B-B90CC619A565}" srcId="{F8EEB972-C320-480E-A80E-304871C9C6DC}" destId="{52DA823E-5185-46F7-844B-D4F69EB2E8D1}" srcOrd="0" destOrd="0" parTransId="{D80ED141-7216-4E11-9EBB-18ECA67F74F4}" sibTransId="{ACA8BF7A-482B-4E0C-8837-820711894EEC}"/>
    <dgm:cxn modelId="{BDFAB9D0-A818-4A3E-9F76-27D28D7E384A}" type="presOf" srcId="{70318D81-8F7D-4723-B34D-A09A5401E7D8}" destId="{906650D1-BB61-4509-A887-14820376CA21}" srcOrd="0" destOrd="4" presId="urn:microsoft.com/office/officeart/2005/8/layout/vList5"/>
    <dgm:cxn modelId="{7B679FAE-33A4-4696-8D87-366C8B4CA027}" type="presOf" srcId="{731E70C4-73F2-4834-975D-7985283284D8}" destId="{40900EBA-44D9-43A9-8817-C62CC133EDB8}" srcOrd="0" destOrd="0" presId="urn:microsoft.com/office/officeart/2005/8/layout/vList5"/>
    <dgm:cxn modelId="{4A9A0EEB-E9B7-4F05-BADF-B25DA5471114}" srcId="{EF84B677-D6E1-4B13-B0A3-BFF88EA3CBBA}" destId="{8A5F61FE-46AF-40F2-A384-96FEA0884982}" srcOrd="1" destOrd="0" parTransId="{E3263211-9EB3-493A-950B-3FF8ED8782B7}" sibTransId="{A499116F-1CA5-44E1-BB1D-49791E6107A7}"/>
    <dgm:cxn modelId="{32F05E4D-3C2C-4674-8ABD-0ECE2CACAC38}" type="presOf" srcId="{A292DA0E-DBB9-4B75-812A-054AB774EFC4}" destId="{906650D1-BB61-4509-A887-14820376CA21}" srcOrd="0" destOrd="3" presId="urn:microsoft.com/office/officeart/2005/8/layout/vList5"/>
    <dgm:cxn modelId="{4DA216CE-5D69-4556-A2FD-A38BD6BA081E}" type="presOf" srcId="{8A3E1E6F-E82B-466F-B71A-42F0D3143BA7}" destId="{E7D79C46-4CDE-4D83-AD12-3DB1C9278587}" srcOrd="0" destOrd="2" presId="urn:microsoft.com/office/officeart/2005/8/layout/vList5"/>
    <dgm:cxn modelId="{7D3DEFB6-2901-45BC-B156-C69884BB0A6E}" srcId="{731E70C4-73F2-4834-975D-7985283284D8}" destId="{7D69F62E-BBE4-43F1-9475-F1C1B2A7B203}" srcOrd="0" destOrd="0" parTransId="{046D29A0-3D9B-427E-85DA-C549C016D9E5}" sibTransId="{26821E2F-5F85-4F7E-AA90-8C7BDEF8169C}"/>
    <dgm:cxn modelId="{DA433EF9-C880-45C7-894C-BEF2846A91D9}" type="presOf" srcId="{52DA823E-5185-46F7-844B-D4F69EB2E8D1}" destId="{906650D1-BB61-4509-A887-14820376CA21}" srcOrd="0" destOrd="0" presId="urn:microsoft.com/office/officeart/2005/8/layout/vList5"/>
    <dgm:cxn modelId="{39A529F7-D75A-4902-AD04-6F88D1A1A2CD}" type="presOf" srcId="{36F980C1-F954-4F89-A279-EBEA8486F0E7}" destId="{E7D79C46-4CDE-4D83-AD12-3DB1C9278587}" srcOrd="0" destOrd="1" presId="urn:microsoft.com/office/officeart/2005/8/layout/vList5"/>
    <dgm:cxn modelId="{3BF1C693-6C97-4107-BAA0-E483F21230F4}" type="presOf" srcId="{EF84B677-D6E1-4B13-B0A3-BFF88EA3CBBA}" destId="{D5E89564-576F-4AC3-B221-284C33C7FD7B}" srcOrd="0" destOrd="0" presId="urn:microsoft.com/office/officeart/2005/8/layout/vList5"/>
    <dgm:cxn modelId="{DA6F0F71-2DE4-4794-AA2D-4A8101F7AC2E}" srcId="{F8EEB972-C320-480E-A80E-304871C9C6DC}" destId="{A292DA0E-DBB9-4B75-812A-054AB774EFC4}" srcOrd="3" destOrd="0" parTransId="{F8CC43D4-2DE4-4322-AA9A-7BB3D65CF7E5}" sibTransId="{2585FA1F-3B3B-448F-B258-056E4B38611D}"/>
    <dgm:cxn modelId="{6B322144-73C2-40EA-BD89-23E6D58B8F7E}" type="presOf" srcId="{55396D08-32A0-4830-8C92-942FFF4E9B70}" destId="{9706B4B2-B2EB-4621-97D8-CCE411785337}" srcOrd="0" destOrd="0" presId="urn:microsoft.com/office/officeart/2005/8/layout/vList5"/>
    <dgm:cxn modelId="{17D6D936-1ECC-4D3F-8F21-A6BDBC3EE065}" srcId="{F8EEB972-C320-480E-A80E-304871C9C6DC}" destId="{7E121292-E99F-44D3-9CC6-F1C0C02BC553}" srcOrd="2" destOrd="0" parTransId="{E66D928A-F4CD-4CDA-8573-9519915C397D}" sibTransId="{8FFFE498-60A8-4742-8767-8381FAB454F8}"/>
    <dgm:cxn modelId="{97AE2819-BF4E-4D69-8140-71ED5194863E}" srcId="{F8EEB972-C320-480E-A80E-304871C9C6DC}" destId="{C4D655CC-04C5-4688-B566-0FBF5119CDAA}" srcOrd="1" destOrd="0" parTransId="{048948F1-E01B-4DEE-89B7-03FBB0359204}" sibTransId="{42B400D6-7665-4A01-B126-F616CA95A043}"/>
    <dgm:cxn modelId="{1DA175C9-44A8-4C1F-AF31-A5FD50F6B939}" srcId="{731E70C4-73F2-4834-975D-7985283284D8}" destId="{36F980C1-F954-4F89-A279-EBEA8486F0E7}" srcOrd="1" destOrd="0" parTransId="{F2A7B97B-692E-4C65-877C-9BC0298D7AF5}" sibTransId="{F3C4C04A-688D-440A-BAC1-033F2986734C}"/>
    <dgm:cxn modelId="{A8FEC822-B4C7-4F0C-AA47-30A80421548F}" srcId="{55396D08-32A0-4830-8C92-942FFF4E9B70}" destId="{F8EEB972-C320-480E-A80E-304871C9C6DC}" srcOrd="2" destOrd="0" parTransId="{0BDFCDF7-3319-4965-85D1-E8921FA89DB8}" sibTransId="{CBA0D48E-EB99-48E6-85C9-A073E8FB72F8}"/>
    <dgm:cxn modelId="{A0617125-3ECA-4A83-ADD8-B9D80C93C4D9}" type="presOf" srcId="{3885B2CE-1081-423E-BFA2-8D308E75C5F2}" destId="{CCA72647-C543-469A-8522-33BD39DA66BF}" srcOrd="0" destOrd="0" presId="urn:microsoft.com/office/officeart/2005/8/layout/vList5"/>
    <dgm:cxn modelId="{A0FAB904-540B-43F4-9872-1A5FC2FAA622}" type="presOf" srcId="{F8EEB972-C320-480E-A80E-304871C9C6DC}" destId="{C0212D38-BD06-4D9B-93A3-DB8BF75213CD}" srcOrd="0" destOrd="0" presId="urn:microsoft.com/office/officeart/2005/8/layout/vList5"/>
    <dgm:cxn modelId="{C17F56B7-218F-4D04-B91A-3A47EDEE959D}" type="presParOf" srcId="{9706B4B2-B2EB-4621-97D8-CCE411785337}" destId="{1285DFFA-1220-4D3A-BD42-B29098FA0396}" srcOrd="0" destOrd="0" presId="urn:microsoft.com/office/officeart/2005/8/layout/vList5"/>
    <dgm:cxn modelId="{10DAE46C-29B9-40E1-9CB6-538BB926A4B0}" type="presParOf" srcId="{1285DFFA-1220-4D3A-BD42-B29098FA0396}" destId="{40900EBA-44D9-43A9-8817-C62CC133EDB8}" srcOrd="0" destOrd="0" presId="urn:microsoft.com/office/officeart/2005/8/layout/vList5"/>
    <dgm:cxn modelId="{82835011-EDE2-479F-BF35-A894CDB424D0}" type="presParOf" srcId="{1285DFFA-1220-4D3A-BD42-B29098FA0396}" destId="{E7D79C46-4CDE-4D83-AD12-3DB1C9278587}" srcOrd="1" destOrd="0" presId="urn:microsoft.com/office/officeart/2005/8/layout/vList5"/>
    <dgm:cxn modelId="{4EF35DB7-2C74-48DB-B900-BD3F05F37BAF}" type="presParOf" srcId="{9706B4B2-B2EB-4621-97D8-CCE411785337}" destId="{D60E178F-E195-4ABE-A933-9DBC3F0D4A42}" srcOrd="1" destOrd="0" presId="urn:microsoft.com/office/officeart/2005/8/layout/vList5"/>
    <dgm:cxn modelId="{7882639D-AE99-459F-9100-49224A41E0E1}" type="presParOf" srcId="{9706B4B2-B2EB-4621-97D8-CCE411785337}" destId="{4803B837-D9F0-4861-ABE8-81AEBBBD483C}" srcOrd="2" destOrd="0" presId="urn:microsoft.com/office/officeart/2005/8/layout/vList5"/>
    <dgm:cxn modelId="{CE10827B-85E3-4706-88CC-CEFF81217B5A}" type="presParOf" srcId="{4803B837-D9F0-4861-ABE8-81AEBBBD483C}" destId="{D5E89564-576F-4AC3-B221-284C33C7FD7B}" srcOrd="0" destOrd="0" presId="urn:microsoft.com/office/officeart/2005/8/layout/vList5"/>
    <dgm:cxn modelId="{9E14668D-20DA-4F08-8DEA-5C6763F0B8CA}" type="presParOf" srcId="{4803B837-D9F0-4861-ABE8-81AEBBBD483C}" destId="{CCA72647-C543-469A-8522-33BD39DA66BF}" srcOrd="1" destOrd="0" presId="urn:microsoft.com/office/officeart/2005/8/layout/vList5"/>
    <dgm:cxn modelId="{1C910883-B081-46BC-98C8-83609A5AAE90}" type="presParOf" srcId="{9706B4B2-B2EB-4621-97D8-CCE411785337}" destId="{30BA16F2-DF4D-4FE4-A9A1-D66FF4365E8E}" srcOrd="3" destOrd="0" presId="urn:microsoft.com/office/officeart/2005/8/layout/vList5"/>
    <dgm:cxn modelId="{D5A1FB9D-D733-4E74-B1D9-65356CB5B2D2}" type="presParOf" srcId="{9706B4B2-B2EB-4621-97D8-CCE411785337}" destId="{4BE3608A-26C6-4124-98F7-B58E03077969}" srcOrd="4" destOrd="0" presId="urn:microsoft.com/office/officeart/2005/8/layout/vList5"/>
    <dgm:cxn modelId="{F0D88D2E-8FF8-4739-9708-AB4B3AD4D28A}" type="presParOf" srcId="{4BE3608A-26C6-4124-98F7-B58E03077969}" destId="{C0212D38-BD06-4D9B-93A3-DB8BF75213CD}" srcOrd="0" destOrd="0" presId="urn:microsoft.com/office/officeart/2005/8/layout/vList5"/>
    <dgm:cxn modelId="{33745DE6-E63F-4679-91C8-A9613A4F6864}" type="presParOf" srcId="{4BE3608A-26C6-4124-98F7-B58E03077969}" destId="{906650D1-BB61-4509-A887-14820376CA2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F87B6B-0E90-496B-875A-54CE35151BED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D2B9D7-B795-42CA-85EF-5AF69CF60DA1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uk-UA" sz="2200" dirty="0" smtClean="0">
              <a:solidFill>
                <a:schemeClr val="tx1"/>
              </a:solidFill>
            </a:rPr>
            <a:t>Виховна система школи – це цілісна структура, яка сприяє створенню виховного середовища, яке б сприяло становленню кожного учня, як високоморальної, національно-свідомої, соціально-адаптованої, високоосвіченої, компетентної, толерантної особистості, що є конкурентоспроможною в умовах сьогодення</a:t>
          </a:r>
          <a:endParaRPr lang="ru-RU" sz="2200" dirty="0">
            <a:solidFill>
              <a:schemeClr val="tx1"/>
            </a:solidFill>
          </a:endParaRPr>
        </a:p>
      </dgm:t>
    </dgm:pt>
    <dgm:pt modelId="{5D1AB316-8204-40E4-8AD3-5C35B46BBCB3}" type="parTrans" cxnId="{9B9FDE20-BA22-4D8B-8F8D-02402AD5410F}">
      <dgm:prSet/>
      <dgm:spPr/>
      <dgm:t>
        <a:bodyPr/>
        <a:lstStyle/>
        <a:p>
          <a:endParaRPr lang="ru-RU" sz="2200">
            <a:solidFill>
              <a:schemeClr val="tx1"/>
            </a:solidFill>
          </a:endParaRPr>
        </a:p>
      </dgm:t>
    </dgm:pt>
    <dgm:pt modelId="{A1720335-642A-4CA3-9BA0-C74CFDE04875}" type="sibTrans" cxnId="{9B9FDE20-BA22-4D8B-8F8D-02402AD5410F}">
      <dgm:prSet/>
      <dgm:spPr/>
      <dgm:t>
        <a:bodyPr/>
        <a:lstStyle/>
        <a:p>
          <a:endParaRPr lang="ru-RU" sz="2200">
            <a:solidFill>
              <a:schemeClr val="tx1"/>
            </a:solidFill>
          </a:endParaRPr>
        </a:p>
      </dgm:t>
    </dgm:pt>
    <dgm:pt modelId="{75921FF6-4A32-4B49-BB37-51545EBEEE4E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2200" dirty="0" smtClean="0">
              <a:solidFill>
                <a:schemeClr val="tx1"/>
              </a:solidFill>
            </a:rPr>
            <a:t>створено умови особистісно - орієнтованого підходу</a:t>
          </a:r>
          <a:endParaRPr lang="ru-RU" sz="2200" dirty="0">
            <a:solidFill>
              <a:schemeClr val="tx1"/>
            </a:solidFill>
          </a:endParaRPr>
        </a:p>
      </dgm:t>
    </dgm:pt>
    <dgm:pt modelId="{58E4835C-2ED7-4A79-BDFE-47D3E4ADD8A2}" type="parTrans" cxnId="{4B9A8CFE-3D60-40D8-8587-F9A3C087AACD}">
      <dgm:prSet/>
      <dgm:spPr>
        <a:gradFill flip="none" rotWithShape="1">
          <a:gsLst>
            <a:gs pos="77000">
              <a:schemeClr val="accent1"/>
            </a:gs>
            <a:gs pos="37000">
              <a:srgbClr val="FFFF00"/>
            </a:gs>
          </a:gsLst>
          <a:lin ang="13500000" scaled="1"/>
          <a:tileRect/>
        </a:gra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ru-RU" sz="2200">
            <a:solidFill>
              <a:schemeClr val="tx1"/>
            </a:solidFill>
          </a:endParaRPr>
        </a:p>
      </dgm:t>
    </dgm:pt>
    <dgm:pt modelId="{DBED8A80-4C28-4164-AA20-9AFCD4E083B1}" type="sibTrans" cxnId="{4B9A8CFE-3D60-40D8-8587-F9A3C087AACD}">
      <dgm:prSet/>
      <dgm:spPr/>
      <dgm:t>
        <a:bodyPr/>
        <a:lstStyle/>
        <a:p>
          <a:endParaRPr lang="ru-RU" sz="2200">
            <a:solidFill>
              <a:schemeClr val="tx1"/>
            </a:solidFill>
          </a:endParaRPr>
        </a:p>
      </dgm:t>
    </dgm:pt>
    <dgm:pt modelId="{222355A7-9133-414E-A48A-39AF94F9799E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2200" dirty="0" smtClean="0">
              <a:solidFill>
                <a:schemeClr val="tx1"/>
              </a:solidFill>
            </a:rPr>
            <a:t>зріс рівень вихованості учнів</a:t>
          </a:r>
          <a:endParaRPr lang="ru-RU" sz="2200" dirty="0">
            <a:solidFill>
              <a:schemeClr val="tx1"/>
            </a:solidFill>
          </a:endParaRPr>
        </a:p>
      </dgm:t>
    </dgm:pt>
    <dgm:pt modelId="{A44567C7-380A-4CFC-8B20-762D15F1D07C}" type="parTrans" cxnId="{75FD2F5D-C7D9-473E-A208-9796EB8A6C35}">
      <dgm:prSet/>
      <dgm:spPr>
        <a:gradFill flip="none" rotWithShape="1">
          <a:gsLst>
            <a:gs pos="77000">
              <a:schemeClr val="accent1"/>
            </a:gs>
            <a:gs pos="37000">
              <a:srgbClr val="FFFF00"/>
            </a:gs>
          </a:gsLst>
          <a:lin ang="13500000" scaled="1"/>
          <a:tileRect/>
        </a:gra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ru-RU" sz="2200">
            <a:solidFill>
              <a:schemeClr val="tx1"/>
            </a:solidFill>
          </a:endParaRPr>
        </a:p>
      </dgm:t>
    </dgm:pt>
    <dgm:pt modelId="{52003692-A9C3-4E28-8254-326B573F766A}" type="sibTrans" cxnId="{75FD2F5D-C7D9-473E-A208-9796EB8A6C35}">
      <dgm:prSet/>
      <dgm:spPr/>
      <dgm:t>
        <a:bodyPr/>
        <a:lstStyle/>
        <a:p>
          <a:endParaRPr lang="ru-RU" sz="2200">
            <a:solidFill>
              <a:schemeClr val="tx1"/>
            </a:solidFill>
          </a:endParaRPr>
        </a:p>
      </dgm:t>
    </dgm:pt>
    <dgm:pt modelId="{D167DE40-BDD2-4B68-99E6-ADD91478997F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2200" dirty="0" smtClean="0">
              <a:solidFill>
                <a:schemeClr val="tx1"/>
              </a:solidFill>
            </a:rPr>
            <a:t>зміцніла співпраця учителів і органів шкільного самоврядування, класних керівників і батьківської громадськості</a:t>
          </a:r>
          <a:endParaRPr lang="ru-RU" sz="2200" dirty="0">
            <a:solidFill>
              <a:schemeClr val="tx1"/>
            </a:solidFill>
          </a:endParaRPr>
        </a:p>
      </dgm:t>
    </dgm:pt>
    <dgm:pt modelId="{65F101CA-5718-4BFA-98EC-DAC180837E0B}" type="parTrans" cxnId="{3896336E-D363-4622-880C-6DC870C72D40}">
      <dgm:prSet/>
      <dgm:spPr>
        <a:gradFill flip="none" rotWithShape="1">
          <a:gsLst>
            <a:gs pos="77000">
              <a:schemeClr val="accent1"/>
            </a:gs>
            <a:gs pos="37000">
              <a:srgbClr val="FFFF00"/>
            </a:gs>
          </a:gsLst>
          <a:lin ang="13500000" scaled="1"/>
          <a:tileRect/>
        </a:gra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ru-RU" sz="2200">
            <a:solidFill>
              <a:schemeClr val="tx1"/>
            </a:solidFill>
          </a:endParaRPr>
        </a:p>
      </dgm:t>
    </dgm:pt>
    <dgm:pt modelId="{1222E7F3-2B11-47BE-8EA7-F0BD07BE5686}" type="sibTrans" cxnId="{3896336E-D363-4622-880C-6DC870C72D40}">
      <dgm:prSet/>
      <dgm:spPr/>
      <dgm:t>
        <a:bodyPr/>
        <a:lstStyle/>
        <a:p>
          <a:endParaRPr lang="ru-RU" sz="2200">
            <a:solidFill>
              <a:schemeClr val="tx1"/>
            </a:solidFill>
          </a:endParaRPr>
        </a:p>
      </dgm:t>
    </dgm:pt>
    <dgm:pt modelId="{524FCF0F-6D0B-43A0-A2C0-41AA896FCFE4}" type="pres">
      <dgm:prSet presAssocID="{6AF87B6B-0E90-496B-875A-54CE35151BE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E73384-05DD-4411-8238-6E63405556AF}" type="pres">
      <dgm:prSet presAssocID="{5CD2B9D7-B795-42CA-85EF-5AF69CF60DA1}" presName="centerShape" presStyleLbl="node0" presStyleIdx="0" presStyleCnt="1" custScaleX="163406" custScaleY="142211" custLinFactNeighborX="3950" custLinFactNeighborY="-4122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F23CDDB-819C-4939-8412-5370F7DFBA60}" type="pres">
      <dgm:prSet presAssocID="{58E4835C-2ED7-4A79-BDFE-47D3E4ADD8A2}" presName="parTrans" presStyleLbl="bgSibTrans2D1" presStyleIdx="0" presStyleCnt="3" custLinFactNeighborX="9429" custLinFactNeighborY="-40157"/>
      <dgm:spPr/>
      <dgm:t>
        <a:bodyPr/>
        <a:lstStyle/>
        <a:p>
          <a:endParaRPr lang="ru-RU"/>
        </a:p>
      </dgm:t>
    </dgm:pt>
    <dgm:pt modelId="{A25B32D7-1BE2-4C77-9658-5D8F427501B8}" type="pres">
      <dgm:prSet presAssocID="{75921FF6-4A32-4B49-BB37-51545EBEEE4E}" presName="node" presStyleLbl="node1" presStyleIdx="0" presStyleCnt="3" custScaleX="102979" custScaleY="60216" custRadScaleRad="151679" custRadScaleInc="179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924A9C-A5DD-4E3F-B117-13A638C5CB6A}" type="pres">
      <dgm:prSet presAssocID="{A44567C7-380A-4CFC-8B20-762D15F1D07C}" presName="parTrans" presStyleLbl="bgSibTrans2D1" presStyleIdx="1" presStyleCnt="3" custLinFactNeighborX="-7045" custLinFactNeighborY="-38905"/>
      <dgm:spPr/>
      <dgm:t>
        <a:bodyPr/>
        <a:lstStyle/>
        <a:p>
          <a:endParaRPr lang="ru-RU"/>
        </a:p>
      </dgm:t>
    </dgm:pt>
    <dgm:pt modelId="{0F39E78C-2850-45AC-96A4-E650AC7AFBDD}" type="pres">
      <dgm:prSet presAssocID="{222355A7-9133-414E-A48A-39AF94F9799E}" presName="node" presStyleLbl="node1" presStyleIdx="1" presStyleCnt="3" custScaleX="87980" custScaleY="59425" custRadScaleRad="140994" custRadScaleInc="-81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A113BD-009A-4D9A-8286-0A53F37EE707}" type="pres">
      <dgm:prSet presAssocID="{65F101CA-5718-4BFA-98EC-DAC180837E0B}" presName="parTrans" presStyleLbl="bgSibTrans2D1" presStyleIdx="2" presStyleCnt="3" custLinFactNeighborX="-2741" custLinFactNeighborY="8432"/>
      <dgm:spPr/>
      <dgm:t>
        <a:bodyPr/>
        <a:lstStyle/>
        <a:p>
          <a:endParaRPr lang="ru-RU"/>
        </a:p>
      </dgm:t>
    </dgm:pt>
    <dgm:pt modelId="{FBB4B305-6777-48F3-BFCC-0CCFAB2F3F83}" type="pres">
      <dgm:prSet presAssocID="{D167DE40-BDD2-4B68-99E6-ADD91478997F}" presName="node" presStyleLbl="node1" presStyleIdx="2" presStyleCnt="3" custScaleX="187408" custScaleY="65275" custRadScaleRad="98170" custRadScaleInc="-83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1F8120-27C2-4960-BF09-C09D5AD27932}" type="presOf" srcId="{6AF87B6B-0E90-496B-875A-54CE35151BED}" destId="{524FCF0F-6D0B-43A0-A2C0-41AA896FCFE4}" srcOrd="0" destOrd="0" presId="urn:microsoft.com/office/officeart/2005/8/layout/radial4"/>
    <dgm:cxn modelId="{C8F25A08-C50C-4396-9F81-85D589962896}" type="presOf" srcId="{65F101CA-5718-4BFA-98EC-DAC180837E0B}" destId="{25A113BD-009A-4D9A-8286-0A53F37EE707}" srcOrd="0" destOrd="0" presId="urn:microsoft.com/office/officeart/2005/8/layout/radial4"/>
    <dgm:cxn modelId="{0AFD4781-F6D4-496A-90E0-A8CA5FB48DBE}" type="presOf" srcId="{D167DE40-BDD2-4B68-99E6-ADD91478997F}" destId="{FBB4B305-6777-48F3-BFCC-0CCFAB2F3F83}" srcOrd="0" destOrd="0" presId="urn:microsoft.com/office/officeart/2005/8/layout/radial4"/>
    <dgm:cxn modelId="{9B9FDE20-BA22-4D8B-8F8D-02402AD5410F}" srcId="{6AF87B6B-0E90-496B-875A-54CE35151BED}" destId="{5CD2B9D7-B795-42CA-85EF-5AF69CF60DA1}" srcOrd="0" destOrd="0" parTransId="{5D1AB316-8204-40E4-8AD3-5C35B46BBCB3}" sibTransId="{A1720335-642A-4CA3-9BA0-C74CFDE04875}"/>
    <dgm:cxn modelId="{4E9808DD-7FEC-4EAD-861C-1691BA51F635}" type="presOf" srcId="{5CD2B9D7-B795-42CA-85EF-5AF69CF60DA1}" destId="{6DE73384-05DD-4411-8238-6E63405556AF}" srcOrd="0" destOrd="0" presId="urn:microsoft.com/office/officeart/2005/8/layout/radial4"/>
    <dgm:cxn modelId="{48651CCC-3310-4565-A0F2-0F163C50C759}" type="presOf" srcId="{A44567C7-380A-4CFC-8B20-762D15F1D07C}" destId="{FD924A9C-A5DD-4E3F-B117-13A638C5CB6A}" srcOrd="0" destOrd="0" presId="urn:microsoft.com/office/officeart/2005/8/layout/radial4"/>
    <dgm:cxn modelId="{3896336E-D363-4622-880C-6DC870C72D40}" srcId="{5CD2B9D7-B795-42CA-85EF-5AF69CF60DA1}" destId="{D167DE40-BDD2-4B68-99E6-ADD91478997F}" srcOrd="2" destOrd="0" parTransId="{65F101CA-5718-4BFA-98EC-DAC180837E0B}" sibTransId="{1222E7F3-2B11-47BE-8EA7-F0BD07BE5686}"/>
    <dgm:cxn modelId="{75FD2F5D-C7D9-473E-A208-9796EB8A6C35}" srcId="{5CD2B9D7-B795-42CA-85EF-5AF69CF60DA1}" destId="{222355A7-9133-414E-A48A-39AF94F9799E}" srcOrd="1" destOrd="0" parTransId="{A44567C7-380A-4CFC-8B20-762D15F1D07C}" sibTransId="{52003692-A9C3-4E28-8254-326B573F766A}"/>
    <dgm:cxn modelId="{4B9A8CFE-3D60-40D8-8587-F9A3C087AACD}" srcId="{5CD2B9D7-B795-42CA-85EF-5AF69CF60DA1}" destId="{75921FF6-4A32-4B49-BB37-51545EBEEE4E}" srcOrd="0" destOrd="0" parTransId="{58E4835C-2ED7-4A79-BDFE-47D3E4ADD8A2}" sibTransId="{DBED8A80-4C28-4164-AA20-9AFCD4E083B1}"/>
    <dgm:cxn modelId="{ACF9228D-A811-4DA9-A5EC-E7E090A20E52}" type="presOf" srcId="{58E4835C-2ED7-4A79-BDFE-47D3E4ADD8A2}" destId="{CF23CDDB-819C-4939-8412-5370F7DFBA60}" srcOrd="0" destOrd="0" presId="urn:microsoft.com/office/officeart/2005/8/layout/radial4"/>
    <dgm:cxn modelId="{58AAF981-6C9F-4022-AE7A-D25370DA3068}" type="presOf" srcId="{75921FF6-4A32-4B49-BB37-51545EBEEE4E}" destId="{A25B32D7-1BE2-4C77-9658-5D8F427501B8}" srcOrd="0" destOrd="0" presId="urn:microsoft.com/office/officeart/2005/8/layout/radial4"/>
    <dgm:cxn modelId="{3F7B863E-3DFB-4934-96F3-EB20C46B538A}" type="presOf" srcId="{222355A7-9133-414E-A48A-39AF94F9799E}" destId="{0F39E78C-2850-45AC-96A4-E650AC7AFBDD}" srcOrd="0" destOrd="0" presId="urn:microsoft.com/office/officeart/2005/8/layout/radial4"/>
    <dgm:cxn modelId="{AAA83C84-B3DB-49BC-B8FF-E6092B6BA5E9}" type="presParOf" srcId="{524FCF0F-6D0B-43A0-A2C0-41AA896FCFE4}" destId="{6DE73384-05DD-4411-8238-6E63405556AF}" srcOrd="0" destOrd="0" presId="urn:microsoft.com/office/officeart/2005/8/layout/radial4"/>
    <dgm:cxn modelId="{04B106A7-F2EA-4679-8690-1C2632728C38}" type="presParOf" srcId="{524FCF0F-6D0B-43A0-A2C0-41AA896FCFE4}" destId="{CF23CDDB-819C-4939-8412-5370F7DFBA60}" srcOrd="1" destOrd="0" presId="urn:microsoft.com/office/officeart/2005/8/layout/radial4"/>
    <dgm:cxn modelId="{571FC355-7257-4C7F-A70E-0335F19C263D}" type="presParOf" srcId="{524FCF0F-6D0B-43A0-A2C0-41AA896FCFE4}" destId="{A25B32D7-1BE2-4C77-9658-5D8F427501B8}" srcOrd="2" destOrd="0" presId="urn:microsoft.com/office/officeart/2005/8/layout/radial4"/>
    <dgm:cxn modelId="{DC6A0929-FDE2-4C67-BF9A-FF7FDBFDE85F}" type="presParOf" srcId="{524FCF0F-6D0B-43A0-A2C0-41AA896FCFE4}" destId="{FD924A9C-A5DD-4E3F-B117-13A638C5CB6A}" srcOrd="3" destOrd="0" presId="urn:microsoft.com/office/officeart/2005/8/layout/radial4"/>
    <dgm:cxn modelId="{22581D36-EF57-40B4-9FBB-3EA341ED119E}" type="presParOf" srcId="{524FCF0F-6D0B-43A0-A2C0-41AA896FCFE4}" destId="{0F39E78C-2850-45AC-96A4-E650AC7AFBDD}" srcOrd="4" destOrd="0" presId="urn:microsoft.com/office/officeart/2005/8/layout/radial4"/>
    <dgm:cxn modelId="{E95939D1-CB5C-4BA1-8E0B-CA9D1A0DBD80}" type="presParOf" srcId="{524FCF0F-6D0B-43A0-A2C0-41AA896FCFE4}" destId="{25A113BD-009A-4D9A-8286-0A53F37EE707}" srcOrd="5" destOrd="0" presId="urn:microsoft.com/office/officeart/2005/8/layout/radial4"/>
    <dgm:cxn modelId="{DC5964F8-24A3-4A92-9DAF-10FD4EB9733F}" type="presParOf" srcId="{524FCF0F-6D0B-43A0-A2C0-41AA896FCFE4}" destId="{FBB4B305-6777-48F3-BFCC-0CCFAB2F3F8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FECF11-02B7-4C4C-B966-DFCDC32D26B2}">
      <dsp:nvSpPr>
        <dsp:cNvPr id="0" name=""/>
        <dsp:cNvSpPr/>
      </dsp:nvSpPr>
      <dsp:spPr>
        <a:xfrm rot="5400000">
          <a:off x="7202174" y="-2879587"/>
          <a:ext cx="1618634" cy="754022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uk-UA" altLang="ru-RU" sz="22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конкурс «Я хочу жити в якісному світі» (ІІ – місце вчитель </a:t>
          </a:r>
          <a:r>
            <a:rPr kumimoji="0" lang="uk-UA" altLang="ru-RU" sz="2200" b="0" i="0" u="none" strike="noStrike" kern="1200" cap="none" normalizeH="0" baseline="0" dirty="0" err="1" smtClean="0">
              <a:ln/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Нікішаєва</a:t>
          </a:r>
          <a:r>
            <a:rPr kumimoji="0" lang="uk-UA" altLang="ru-RU" sz="22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 А.Є.); </a:t>
          </a:r>
          <a:endParaRPr lang="ru-RU" sz="2200" kern="1200" dirty="0">
            <a:solidFill>
              <a:schemeClr val="tx1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uk-UA" altLang="ru-RU" sz="2200" b="0" i="0" u="none" strike="noStrike" kern="1200" cap="none" normalizeH="0" baseline="0" smtClean="0">
              <a:ln/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«Я – європеєць» (ІІІ місце- вчитель Нікішаєва А.Є.); </a:t>
          </a:r>
          <a:endParaRPr kumimoji="0" lang="uk-UA" altLang="ru-RU" sz="2200" b="0" i="0" u="none" strike="noStrike" kern="1200" cap="none" normalizeH="0" baseline="0" dirty="0" smtClean="0">
            <a:ln/>
            <a:solidFill>
              <a:schemeClr val="tx1"/>
            </a:solidFill>
            <a:effectLst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uk-UA" altLang="ru-RU" sz="2200" b="0" i="0" u="none" strike="noStrike" kern="1200" cap="none" normalizeH="0" baseline="0" smtClean="0">
              <a:ln/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«Моя сім’я без насилля» - вчитель Нікішаєвої А.Є.</a:t>
          </a:r>
          <a:endParaRPr kumimoji="0" lang="uk-UA" altLang="ru-RU" sz="2200" b="0" i="0" u="none" strike="noStrike" kern="1200" cap="none" normalizeH="0" baseline="0" dirty="0" smtClean="0">
            <a:ln/>
            <a:solidFill>
              <a:schemeClr val="tx1"/>
            </a:solidFill>
            <a:effectLst/>
          </a:endParaRPr>
        </a:p>
      </dsp:txBody>
      <dsp:txXfrm rot="-5400000">
        <a:off x="4241378" y="160224"/>
        <a:ext cx="7461212" cy="1460604"/>
      </dsp:txXfrm>
    </dsp:sp>
    <dsp:sp modelId="{D4E2B822-35C9-4402-AD0C-CB166A5E2723}">
      <dsp:nvSpPr>
        <dsp:cNvPr id="0" name=""/>
        <dsp:cNvSpPr/>
      </dsp:nvSpPr>
      <dsp:spPr>
        <a:xfrm>
          <a:off x="0" y="770"/>
          <a:ext cx="4241378" cy="17795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altLang="ru-RU" sz="36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Суспільні дисципліни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86869" y="87639"/>
        <a:ext cx="4067640" cy="1605773"/>
      </dsp:txXfrm>
    </dsp:sp>
    <dsp:sp modelId="{FACD99E3-3566-4B24-B5CA-01824BD5822C}">
      <dsp:nvSpPr>
        <dsp:cNvPr id="0" name=""/>
        <dsp:cNvSpPr/>
      </dsp:nvSpPr>
      <dsp:spPr>
        <a:xfrm rot="5400000">
          <a:off x="7327908" y="-1045701"/>
          <a:ext cx="1367166" cy="754022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uk-UA" altLang="ru-RU" sz="22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конкурс есе «Думками й волею міцні». Переможець Ушакова Анна, керівник – шкільний психолог </a:t>
          </a:r>
          <a:r>
            <a:rPr kumimoji="0" lang="uk-UA" altLang="ru-RU" sz="2200" b="0" i="0" u="none" strike="noStrike" kern="1200" cap="none" normalizeH="0" baseline="0" dirty="0" err="1" smtClean="0">
              <a:ln/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Осташик</a:t>
          </a:r>
          <a:r>
            <a:rPr kumimoji="0" lang="uk-UA" altLang="ru-RU" sz="2200" b="0" i="0" u="none" strike="noStrike" kern="1200" cap="none" normalizeH="0" baseline="0" dirty="0" smtClean="0">
              <a:ln/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rPr>
            <a:t> І.О.</a:t>
          </a:r>
          <a:endParaRPr lang="ru-RU" sz="2200" kern="1200" dirty="0">
            <a:solidFill>
              <a:schemeClr val="tx1"/>
            </a:solidFill>
          </a:endParaRPr>
        </a:p>
      </dsp:txBody>
      <dsp:txXfrm rot="-5400000">
        <a:off x="4241378" y="2107569"/>
        <a:ext cx="7473487" cy="1233686"/>
      </dsp:txXfrm>
    </dsp:sp>
    <dsp:sp modelId="{C899EEC3-78F7-4556-B50A-9045C2324C22}">
      <dsp:nvSpPr>
        <dsp:cNvPr id="0" name=""/>
        <dsp:cNvSpPr/>
      </dsp:nvSpPr>
      <dsp:spPr>
        <a:xfrm>
          <a:off x="0" y="1926294"/>
          <a:ext cx="4241378" cy="15962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altLang="ru-RU" sz="3600" b="1" i="0" u="none" strike="noStrike" kern="1200" cap="none" normalizeH="0" baseline="0" smtClean="0">
              <a:ln/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Психологія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77922" y="2004216"/>
        <a:ext cx="4085534" cy="1440392"/>
      </dsp:txXfrm>
    </dsp:sp>
    <dsp:sp modelId="{4153F557-B9D5-4F5C-B8A8-58E7A3B35221}">
      <dsp:nvSpPr>
        <dsp:cNvPr id="0" name=""/>
        <dsp:cNvSpPr/>
      </dsp:nvSpPr>
      <dsp:spPr>
        <a:xfrm rot="5400000">
          <a:off x="7456925" y="483135"/>
          <a:ext cx="1109133" cy="754022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uk-UA" altLang="ru-RU" sz="2200" b="0" i="0" u="none" strike="noStrike" kern="1200" cap="none" normalizeH="0" baseline="0" smtClean="0">
              <a:ln/>
              <a:solidFill>
                <a:schemeClr val="tx1"/>
              </a:solidFill>
              <a:effectLst/>
              <a:ea typeface="Times New Roman" panose="02020603050405020304" pitchFamily="18" charset="0"/>
            </a:rPr>
            <a:t>Переможець у номінації «Художнє слово», ІІІ - місце - Ланецька А. 10-Б кл., керівник Іванченко Л.Г.</a:t>
          </a:r>
          <a:endParaRPr lang="ru-RU" sz="2200" kern="1200" dirty="0">
            <a:solidFill>
              <a:schemeClr val="tx1"/>
            </a:solidFill>
          </a:endParaRPr>
        </a:p>
      </dsp:txBody>
      <dsp:txXfrm rot="-5400000">
        <a:off x="4241379" y="3752825"/>
        <a:ext cx="7486084" cy="1000847"/>
      </dsp:txXfrm>
    </dsp:sp>
    <dsp:sp modelId="{70EDC384-428D-4C33-BE4C-C392E769B782}">
      <dsp:nvSpPr>
        <dsp:cNvPr id="0" name=""/>
        <dsp:cNvSpPr/>
      </dsp:nvSpPr>
      <dsp:spPr>
        <a:xfrm>
          <a:off x="0" y="3668543"/>
          <a:ext cx="4241378" cy="11694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altLang="ru-RU" sz="3600" b="1" i="0" u="none" strike="noStrike" kern="1200" cap="none" normalizeH="0" baseline="0" smtClean="0">
              <a:ln/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Мистецтво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57086" y="3725629"/>
        <a:ext cx="4127206" cy="10552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5B0A8-19FA-45C0-A70B-E06FABDD4D83}">
      <dsp:nvSpPr>
        <dsp:cNvPr id="0" name=""/>
        <dsp:cNvSpPr/>
      </dsp:nvSpPr>
      <dsp:spPr>
        <a:xfrm>
          <a:off x="3153763" y="1996742"/>
          <a:ext cx="2111837" cy="142516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>
              <a:latin typeface="+mn-lt"/>
            </a:rPr>
            <a:t>Колективні</a:t>
          </a:r>
          <a:endParaRPr lang="ru-RU" sz="2200" kern="1200" dirty="0">
            <a:latin typeface="+mn-lt"/>
          </a:endParaRPr>
        </a:p>
      </dsp:txBody>
      <dsp:txXfrm>
        <a:off x="3463034" y="2205452"/>
        <a:ext cx="1493295" cy="1007744"/>
      </dsp:txXfrm>
    </dsp:sp>
    <dsp:sp modelId="{AA6EF922-55B4-4F99-9145-9B4B57E6DC17}">
      <dsp:nvSpPr>
        <dsp:cNvPr id="0" name=""/>
        <dsp:cNvSpPr/>
      </dsp:nvSpPr>
      <dsp:spPr>
        <a:xfrm rot="16199985">
          <a:off x="4044719" y="1452559"/>
          <a:ext cx="329916" cy="484555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>
            <a:latin typeface="+mn-lt"/>
          </a:endParaRPr>
        </a:p>
      </dsp:txBody>
      <dsp:txXfrm rot="10800000">
        <a:off x="4094207" y="1598957"/>
        <a:ext cx="230941" cy="290733"/>
      </dsp:txXfrm>
    </dsp:sp>
    <dsp:sp modelId="{598940E6-E0CE-4F3E-91C5-11975E734749}">
      <dsp:nvSpPr>
        <dsp:cNvPr id="0" name=""/>
        <dsp:cNvSpPr/>
      </dsp:nvSpPr>
      <dsp:spPr>
        <a:xfrm>
          <a:off x="3090484" y="104849"/>
          <a:ext cx="2238377" cy="126940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err="1" smtClean="0">
              <a:latin typeface="+mn-lt"/>
            </a:rPr>
            <a:t>семінари</a:t>
          </a:r>
          <a:endParaRPr lang="ru-RU" sz="2200" kern="1200" dirty="0">
            <a:latin typeface="+mn-lt"/>
          </a:endParaRPr>
        </a:p>
      </dsp:txBody>
      <dsp:txXfrm>
        <a:off x="3418287" y="290749"/>
        <a:ext cx="1582771" cy="897608"/>
      </dsp:txXfrm>
    </dsp:sp>
    <dsp:sp modelId="{248911E6-E468-4228-B7E8-D72827C4FDF7}">
      <dsp:nvSpPr>
        <dsp:cNvPr id="0" name=""/>
        <dsp:cNvSpPr/>
      </dsp:nvSpPr>
      <dsp:spPr>
        <a:xfrm rot="20306131">
          <a:off x="5220927" y="2011056"/>
          <a:ext cx="285086" cy="484555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>
            <a:latin typeface="+mn-lt"/>
          </a:endParaRPr>
        </a:p>
      </dsp:txBody>
      <dsp:txXfrm>
        <a:off x="5223920" y="2123684"/>
        <a:ext cx="199560" cy="290733"/>
      </dsp:txXfrm>
    </dsp:sp>
    <dsp:sp modelId="{6B2B1B5D-AF58-4653-AC5C-8FF5DFA7F7AB}">
      <dsp:nvSpPr>
        <dsp:cNvPr id="0" name=""/>
        <dsp:cNvSpPr/>
      </dsp:nvSpPr>
      <dsp:spPr>
        <a:xfrm>
          <a:off x="5392642" y="1030149"/>
          <a:ext cx="2525605" cy="142516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err="1" smtClean="0">
              <a:latin typeface="+mn-lt"/>
            </a:rPr>
            <a:t>інструктивно-методичні</a:t>
          </a:r>
          <a:r>
            <a:rPr lang="ru-RU" sz="2200" b="1" kern="1200" dirty="0" smtClean="0">
              <a:latin typeface="+mn-lt"/>
            </a:rPr>
            <a:t> </a:t>
          </a:r>
          <a:r>
            <a:rPr lang="ru-RU" sz="2200" b="1" kern="1200" dirty="0" err="1" smtClean="0">
              <a:latin typeface="+mn-lt"/>
            </a:rPr>
            <a:t>наради</a:t>
          </a:r>
          <a:endParaRPr lang="ru-RU" sz="2200" kern="1200" dirty="0">
            <a:latin typeface="+mn-lt"/>
          </a:endParaRPr>
        </a:p>
      </dsp:txBody>
      <dsp:txXfrm>
        <a:off x="5762508" y="1238859"/>
        <a:ext cx="1785873" cy="1007744"/>
      </dsp:txXfrm>
    </dsp:sp>
    <dsp:sp modelId="{79161B3E-15E3-45CB-853A-7B50D9AF8D20}">
      <dsp:nvSpPr>
        <dsp:cNvPr id="0" name=""/>
        <dsp:cNvSpPr/>
      </dsp:nvSpPr>
      <dsp:spPr>
        <a:xfrm rot="1309095">
          <a:off x="5237219" y="2946784"/>
          <a:ext cx="341572" cy="4845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>
            <a:latin typeface="+mn-lt"/>
          </a:endParaRPr>
        </a:p>
      </dsp:txBody>
      <dsp:txXfrm>
        <a:off x="5240889" y="3024652"/>
        <a:ext cx="239100" cy="290733"/>
      </dsp:txXfrm>
    </dsp:sp>
    <dsp:sp modelId="{B8DA574E-66CB-4D29-B617-A262BEEC5E56}">
      <dsp:nvSpPr>
        <dsp:cNvPr id="0" name=""/>
        <dsp:cNvSpPr/>
      </dsp:nvSpPr>
      <dsp:spPr>
        <a:xfrm>
          <a:off x="5550255" y="2975477"/>
          <a:ext cx="2208363" cy="142516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err="1" smtClean="0">
              <a:latin typeface="+mn-lt"/>
            </a:rPr>
            <a:t>обмін</a:t>
          </a:r>
          <a:r>
            <a:rPr lang="ru-RU" sz="2200" b="1" kern="1200" dirty="0" smtClean="0">
              <a:latin typeface="+mn-lt"/>
            </a:rPr>
            <a:t> </a:t>
          </a:r>
          <a:r>
            <a:rPr lang="ru-RU" sz="2200" b="1" kern="1200" dirty="0" err="1" smtClean="0">
              <a:latin typeface="+mn-lt"/>
            </a:rPr>
            <a:t>досвідом</a:t>
          </a:r>
          <a:endParaRPr lang="ru-RU" sz="2200" kern="1200" dirty="0">
            <a:latin typeface="+mn-lt"/>
          </a:endParaRPr>
        </a:p>
      </dsp:txBody>
      <dsp:txXfrm>
        <a:off x="5873662" y="3184187"/>
        <a:ext cx="1561549" cy="1007744"/>
      </dsp:txXfrm>
    </dsp:sp>
    <dsp:sp modelId="{47917641-8B4A-47C8-A7C7-CBAFD5499115}">
      <dsp:nvSpPr>
        <dsp:cNvPr id="0" name=""/>
        <dsp:cNvSpPr/>
      </dsp:nvSpPr>
      <dsp:spPr>
        <a:xfrm rot="5288823">
          <a:off x="4100378" y="3436787"/>
          <a:ext cx="281351" cy="4845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>
            <a:latin typeface="+mn-lt"/>
          </a:endParaRPr>
        </a:p>
      </dsp:txBody>
      <dsp:txXfrm>
        <a:off x="4141216" y="3491518"/>
        <a:ext cx="196946" cy="290733"/>
      </dsp:txXfrm>
    </dsp:sp>
    <dsp:sp modelId="{0E95F9BA-7DB2-4295-A0CF-ABA092E40281}">
      <dsp:nvSpPr>
        <dsp:cNvPr id="0" name=""/>
        <dsp:cNvSpPr/>
      </dsp:nvSpPr>
      <dsp:spPr>
        <a:xfrm>
          <a:off x="3104949" y="3952173"/>
          <a:ext cx="2335987" cy="142516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>
              <a:latin typeface="+mn-lt"/>
            </a:rPr>
            <a:t>педагогічні практикуми</a:t>
          </a:r>
          <a:endParaRPr lang="ru-RU" sz="2200" kern="1200" dirty="0">
            <a:latin typeface="+mn-lt"/>
          </a:endParaRPr>
        </a:p>
      </dsp:txBody>
      <dsp:txXfrm>
        <a:off x="3447046" y="4160883"/>
        <a:ext cx="1651793" cy="1007744"/>
      </dsp:txXfrm>
    </dsp:sp>
    <dsp:sp modelId="{51CF8D68-EC8A-402A-A431-FAE2EEA773DA}">
      <dsp:nvSpPr>
        <dsp:cNvPr id="0" name=""/>
        <dsp:cNvSpPr/>
      </dsp:nvSpPr>
      <dsp:spPr>
        <a:xfrm rot="9670693">
          <a:off x="2738321" y="2902590"/>
          <a:ext cx="387100" cy="4845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>
            <a:latin typeface="+mn-lt"/>
          </a:endParaRPr>
        </a:p>
      </dsp:txBody>
      <dsp:txXfrm rot="10800000">
        <a:off x="2851346" y="2980768"/>
        <a:ext cx="270970" cy="290733"/>
      </dsp:txXfrm>
    </dsp:sp>
    <dsp:sp modelId="{0175A681-FD12-46C8-ACC4-34DDBDB6DDF8}">
      <dsp:nvSpPr>
        <dsp:cNvPr id="0" name=""/>
        <dsp:cNvSpPr/>
      </dsp:nvSpPr>
      <dsp:spPr>
        <a:xfrm>
          <a:off x="449764" y="2892750"/>
          <a:ext cx="2262377" cy="142516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>
              <a:latin typeface="+mn-lt"/>
            </a:rPr>
            <a:t>предметні тижні</a:t>
          </a:r>
          <a:endParaRPr lang="ru-RU" sz="2200" kern="1200" dirty="0">
            <a:latin typeface="+mn-lt"/>
          </a:endParaRPr>
        </a:p>
      </dsp:txBody>
      <dsp:txXfrm>
        <a:off x="781081" y="3101460"/>
        <a:ext cx="1599743" cy="1007744"/>
      </dsp:txXfrm>
    </dsp:sp>
    <dsp:sp modelId="{EA5B852F-E316-4D14-93A7-8FA7E4746FAB}">
      <dsp:nvSpPr>
        <dsp:cNvPr id="0" name=""/>
        <dsp:cNvSpPr/>
      </dsp:nvSpPr>
      <dsp:spPr>
        <a:xfrm rot="12313227">
          <a:off x="2881357" y="1923420"/>
          <a:ext cx="348261" cy="484555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>
            <a:latin typeface="+mn-lt"/>
          </a:endParaRPr>
        </a:p>
      </dsp:txBody>
      <dsp:txXfrm rot="10800000">
        <a:off x="2980855" y="2042590"/>
        <a:ext cx="243783" cy="290733"/>
      </dsp:txXfrm>
    </dsp:sp>
    <dsp:sp modelId="{60BA67E2-8413-411F-AE97-5CBFB1B44FA0}">
      <dsp:nvSpPr>
        <dsp:cNvPr id="0" name=""/>
        <dsp:cNvSpPr/>
      </dsp:nvSpPr>
      <dsp:spPr>
        <a:xfrm>
          <a:off x="689552" y="966803"/>
          <a:ext cx="2346747" cy="12743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>
              <a:latin typeface="+mn-lt"/>
            </a:rPr>
            <a:t>круглі столи</a:t>
          </a:r>
          <a:endParaRPr lang="ru-RU" sz="2200" kern="1200" dirty="0">
            <a:latin typeface="+mn-lt"/>
          </a:endParaRPr>
        </a:p>
      </dsp:txBody>
      <dsp:txXfrm>
        <a:off x="1033225" y="1153434"/>
        <a:ext cx="1659401" cy="9011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79C46-4CDE-4D83-AD12-3DB1C9278587}">
      <dsp:nvSpPr>
        <dsp:cNvPr id="0" name=""/>
        <dsp:cNvSpPr/>
      </dsp:nvSpPr>
      <dsp:spPr>
        <a:xfrm rot="5400000">
          <a:off x="7598653" y="-2632790"/>
          <a:ext cx="1315237" cy="680541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200" i="0" kern="1200" dirty="0" err="1" smtClean="0">
              <a:solidFill>
                <a:schemeClr val="tx1"/>
              </a:solidFill>
            </a:rPr>
            <a:t>виховні</a:t>
          </a:r>
          <a:r>
            <a:rPr lang="ru-RU" sz="2200" i="0" kern="1200" dirty="0" smtClean="0">
              <a:solidFill>
                <a:schemeClr val="tx1"/>
              </a:solidFill>
            </a:rPr>
            <a:t> </a:t>
          </a:r>
          <a:r>
            <a:rPr lang="ru-RU" sz="2200" i="0" kern="1200" dirty="0" err="1" smtClean="0">
              <a:solidFill>
                <a:schemeClr val="tx1"/>
              </a:solidFill>
            </a:rPr>
            <a:t>години</a:t>
          </a:r>
          <a:r>
            <a:rPr lang="ru-RU" sz="2200" i="0" kern="1200" dirty="0" smtClean="0">
              <a:solidFill>
                <a:schemeClr val="tx1"/>
              </a:solidFill>
            </a:rPr>
            <a:t> та уроки </a:t>
          </a:r>
          <a:r>
            <a:rPr lang="ru-RU" sz="2200" i="0" kern="1200" dirty="0" err="1" smtClean="0">
              <a:solidFill>
                <a:schemeClr val="tx1"/>
              </a:solidFill>
            </a:rPr>
            <a:t>мужності</a:t>
          </a:r>
          <a:r>
            <a:rPr lang="ru-RU" sz="2200" i="0" kern="1200" dirty="0" smtClean="0">
              <a:solidFill>
                <a:schemeClr val="tx1"/>
              </a:solidFill>
            </a:rPr>
            <a:t>, </a:t>
          </a:r>
          <a:endParaRPr lang="ru-RU" sz="2200" i="0" kern="1200" dirty="0">
            <a:solidFill>
              <a:schemeClr val="tx1"/>
            </a:solidFill>
          </a:endParaRPr>
        </a:p>
        <a:p>
          <a:pPr marL="228600" lvl="1" indent="-228600" algn="l" defTabSz="9779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200" i="0" kern="1200" dirty="0" err="1" smtClean="0">
              <a:solidFill>
                <a:schemeClr val="tx1"/>
              </a:solidFill>
            </a:rPr>
            <a:t>круглі</a:t>
          </a:r>
          <a:r>
            <a:rPr lang="ru-RU" sz="2200" i="0" kern="1200" dirty="0" smtClean="0">
              <a:solidFill>
                <a:schemeClr val="tx1"/>
              </a:solidFill>
            </a:rPr>
            <a:t> </a:t>
          </a:r>
          <a:r>
            <a:rPr lang="ru-RU" sz="2200" i="0" kern="1200" dirty="0" err="1" smtClean="0">
              <a:solidFill>
                <a:schemeClr val="tx1"/>
              </a:solidFill>
            </a:rPr>
            <a:t>столи</a:t>
          </a:r>
          <a:r>
            <a:rPr lang="ru-RU" sz="2200" i="0" kern="1200" dirty="0" smtClean="0">
              <a:solidFill>
                <a:schemeClr val="tx1"/>
              </a:solidFill>
            </a:rPr>
            <a:t> </a:t>
          </a:r>
          <a:r>
            <a:rPr lang="uk-UA" sz="2200" i="0" kern="1200" dirty="0" smtClean="0">
              <a:solidFill>
                <a:schemeClr val="tx1"/>
              </a:solidFill>
            </a:rPr>
            <a:t>о</a:t>
          </a:r>
          <a:r>
            <a:rPr lang="ru-RU" sz="2200" i="0" kern="1200" dirty="0" err="1" smtClean="0">
              <a:solidFill>
                <a:schemeClr val="tx1"/>
              </a:solidFill>
            </a:rPr>
            <a:t>рганізовано</a:t>
          </a:r>
          <a:r>
            <a:rPr lang="ru-RU" sz="2200" i="0" kern="1200" dirty="0" smtClean="0">
              <a:solidFill>
                <a:schemeClr val="tx1"/>
              </a:solidFill>
            </a:rPr>
            <a:t> </a:t>
          </a:r>
          <a:r>
            <a:rPr lang="ru-RU" sz="2200" i="0" kern="1200" dirty="0" err="1" smtClean="0">
              <a:solidFill>
                <a:schemeClr val="tx1"/>
              </a:solidFill>
            </a:rPr>
            <a:t>зустрічі</a:t>
          </a:r>
          <a:r>
            <a:rPr lang="ru-RU" sz="2200" i="0" kern="1200" dirty="0" smtClean="0">
              <a:solidFill>
                <a:schemeClr val="tx1"/>
              </a:solidFill>
            </a:rPr>
            <a:t> з </a:t>
          </a:r>
          <a:r>
            <a:rPr lang="ru-RU" sz="2200" i="0" kern="1200" dirty="0" err="1" smtClean="0">
              <a:solidFill>
                <a:schemeClr val="tx1"/>
              </a:solidFill>
            </a:rPr>
            <a:t>учасниками</a:t>
          </a:r>
          <a:r>
            <a:rPr lang="ru-RU" sz="2200" i="0" kern="1200" dirty="0" smtClean="0">
              <a:solidFill>
                <a:schemeClr val="tx1"/>
              </a:solidFill>
            </a:rPr>
            <a:t> АТО, з волонтерам</a:t>
          </a:r>
          <a:r>
            <a:rPr lang="uk-UA" sz="2200" i="0" kern="1200" dirty="0" smtClean="0">
              <a:solidFill>
                <a:schemeClr val="tx1"/>
              </a:solidFill>
            </a:rPr>
            <a:t>,</a:t>
          </a:r>
          <a:endParaRPr lang="ru-RU" sz="2200" i="0" kern="1200" dirty="0">
            <a:solidFill>
              <a:schemeClr val="tx1"/>
            </a:solidFill>
          </a:endParaRPr>
        </a:p>
        <a:p>
          <a:pPr marL="228600" lvl="1" indent="-228600" algn="l" defTabSz="9779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200" i="0" kern="1200" dirty="0" smtClean="0">
              <a:solidFill>
                <a:schemeClr val="tx1"/>
              </a:solidFill>
            </a:rPr>
            <a:t>участь у </a:t>
          </a:r>
          <a:r>
            <a:rPr lang="ru-RU" sz="2200" i="0" kern="1200" dirty="0" err="1" smtClean="0">
              <a:solidFill>
                <a:schemeClr val="tx1"/>
              </a:solidFill>
            </a:rPr>
            <a:t>благодійній</a:t>
          </a:r>
          <a:r>
            <a:rPr lang="ru-RU" sz="2200" i="0" kern="1200" dirty="0" smtClean="0">
              <a:solidFill>
                <a:schemeClr val="tx1"/>
              </a:solidFill>
            </a:rPr>
            <a:t> </a:t>
          </a:r>
          <a:r>
            <a:rPr lang="ru-RU" sz="2200" i="0" kern="1200" dirty="0" err="1" smtClean="0">
              <a:solidFill>
                <a:schemeClr val="tx1"/>
              </a:solidFill>
            </a:rPr>
            <a:t>акції</a:t>
          </a:r>
          <a:r>
            <a:rPr lang="ru-RU" sz="2200" i="0" kern="1200" dirty="0" smtClean="0">
              <a:solidFill>
                <a:schemeClr val="tx1"/>
              </a:solidFill>
            </a:rPr>
            <a:t> «</a:t>
          </a:r>
          <a:r>
            <a:rPr lang="ru-RU" sz="2200" i="0" kern="1200" dirty="0" err="1" smtClean="0">
              <a:solidFill>
                <a:schemeClr val="tx1"/>
              </a:solidFill>
            </a:rPr>
            <a:t>Допомога</a:t>
          </a:r>
          <a:r>
            <a:rPr lang="ru-RU" sz="2200" i="0" kern="1200" dirty="0" smtClean="0">
              <a:solidFill>
                <a:schemeClr val="tx1"/>
              </a:solidFill>
            </a:rPr>
            <a:t> солдату»;</a:t>
          </a:r>
          <a:endParaRPr lang="ru-RU" sz="2200" i="0" kern="1200" dirty="0">
            <a:solidFill>
              <a:schemeClr val="tx1"/>
            </a:solidFill>
          </a:endParaRPr>
        </a:p>
        <a:p>
          <a:pPr marL="228600" lvl="1" indent="-228600" algn="l" defTabSz="9779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2200" i="0" kern="1200" dirty="0" smtClean="0">
              <a:solidFill>
                <a:schemeClr val="tx1"/>
              </a:solidFill>
            </a:rPr>
            <a:t>«День </a:t>
          </a:r>
          <a:r>
            <a:rPr lang="ru-RU" sz="2200" i="0" kern="1200" dirty="0" err="1" smtClean="0">
              <a:solidFill>
                <a:schemeClr val="tx1"/>
              </a:solidFill>
            </a:rPr>
            <a:t>вишиванки</a:t>
          </a:r>
          <a:r>
            <a:rPr lang="ru-RU" sz="2200" i="0" kern="1200" dirty="0" smtClean="0">
              <a:solidFill>
                <a:schemeClr val="tx1"/>
              </a:solidFill>
            </a:rPr>
            <a:t>»</a:t>
          </a:r>
          <a:endParaRPr lang="ru-RU" sz="2200" i="0" kern="1200" dirty="0">
            <a:solidFill>
              <a:schemeClr val="tx1"/>
            </a:solidFill>
          </a:endParaRPr>
        </a:p>
      </dsp:txBody>
      <dsp:txXfrm rot="-5400000">
        <a:off x="4853566" y="176502"/>
        <a:ext cx="6741208" cy="1186827"/>
      </dsp:txXfrm>
    </dsp:sp>
    <dsp:sp modelId="{40900EBA-44D9-43A9-8817-C62CC133EDB8}">
      <dsp:nvSpPr>
        <dsp:cNvPr id="0" name=""/>
        <dsp:cNvSpPr/>
      </dsp:nvSpPr>
      <dsp:spPr>
        <a:xfrm>
          <a:off x="15608" y="112294"/>
          <a:ext cx="4949138" cy="12352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solidFill>
                <a:schemeClr val="tx1"/>
              </a:solidFill>
            </a:rPr>
            <a:t>виховання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національної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свідомості</a:t>
          </a:r>
          <a:r>
            <a:rPr lang="ru-RU" sz="2400" kern="1200" dirty="0" smtClean="0">
              <a:solidFill>
                <a:schemeClr val="tx1"/>
              </a:solidFill>
            </a:rPr>
            <a:t>, </a:t>
          </a:r>
          <a:r>
            <a:rPr lang="ru-RU" sz="2400" kern="1200" dirty="0" err="1" smtClean="0">
              <a:solidFill>
                <a:schemeClr val="tx1"/>
              </a:solidFill>
            </a:rPr>
            <a:t>любові</a:t>
          </a:r>
          <a:r>
            <a:rPr lang="ru-RU" sz="2400" kern="1200" dirty="0" smtClean="0">
              <a:solidFill>
                <a:schemeClr val="tx1"/>
              </a:solidFill>
            </a:rPr>
            <a:t> до </a:t>
          </a:r>
          <a:r>
            <a:rPr lang="ru-RU" sz="2400" kern="1200" dirty="0" err="1" smtClean="0">
              <a:solidFill>
                <a:schemeClr val="tx1"/>
              </a:solidFill>
            </a:rPr>
            <a:t>рідної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землі</a:t>
          </a:r>
          <a:r>
            <a:rPr lang="ru-RU" sz="2400" kern="1200" dirty="0" smtClean="0">
              <a:solidFill>
                <a:schemeClr val="tx1"/>
              </a:solidFill>
            </a:rPr>
            <a:t>, </a:t>
          </a:r>
          <a:r>
            <a:rPr lang="ru-RU" sz="2400" kern="1200" dirty="0" err="1" smtClean="0">
              <a:solidFill>
                <a:schemeClr val="tx1"/>
              </a:solidFill>
            </a:rPr>
            <a:t>свого</a:t>
          </a:r>
          <a:r>
            <a:rPr lang="ru-RU" sz="2400" kern="1200" dirty="0" smtClean="0">
              <a:solidFill>
                <a:schemeClr val="tx1"/>
              </a:solidFill>
            </a:rPr>
            <a:t> народу, </a:t>
          </a:r>
          <a:r>
            <a:rPr lang="ru-RU" sz="2400" kern="1200" dirty="0" err="1" smtClean="0">
              <a:solidFill>
                <a:schemeClr val="tx1"/>
              </a:solidFill>
            </a:rPr>
            <a:t>держави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75909" y="172595"/>
        <a:ext cx="4828536" cy="1114673"/>
      </dsp:txXfrm>
    </dsp:sp>
    <dsp:sp modelId="{CCA72647-C543-469A-8522-33BD39DA66BF}">
      <dsp:nvSpPr>
        <dsp:cNvPr id="0" name=""/>
        <dsp:cNvSpPr/>
      </dsp:nvSpPr>
      <dsp:spPr>
        <a:xfrm rot="5400000">
          <a:off x="8001697" y="-1547126"/>
          <a:ext cx="545421" cy="673814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err="1" smtClean="0">
              <a:solidFill>
                <a:schemeClr val="tx1"/>
              </a:solidFill>
            </a:rPr>
            <a:t>готували</a:t>
          </a:r>
          <a:r>
            <a:rPr lang="ru-RU" sz="2200" kern="1200" dirty="0" smtClean="0">
              <a:solidFill>
                <a:schemeClr val="tx1"/>
              </a:solidFill>
            </a:rPr>
            <a:t> </a:t>
          </a:r>
          <a:r>
            <a:rPr lang="ru-RU" sz="2200" kern="1200" dirty="0" err="1" smtClean="0">
              <a:solidFill>
                <a:schemeClr val="tx1"/>
              </a:solidFill>
            </a:rPr>
            <a:t>пасхальні</a:t>
          </a:r>
          <a:r>
            <a:rPr lang="ru-RU" sz="2200" kern="1200" dirty="0" smtClean="0">
              <a:solidFill>
                <a:schemeClr val="tx1"/>
              </a:solidFill>
            </a:rPr>
            <a:t> </a:t>
          </a:r>
          <a:r>
            <a:rPr lang="ru-RU" sz="2200" kern="1200" dirty="0" err="1" smtClean="0">
              <a:solidFill>
                <a:schemeClr val="tx1"/>
              </a:solidFill>
            </a:rPr>
            <a:t>вітання</a:t>
          </a:r>
          <a:r>
            <a:rPr lang="ru-RU" sz="2200" kern="1200" dirty="0" smtClean="0">
              <a:solidFill>
                <a:schemeClr val="tx1"/>
              </a:solidFill>
            </a:rPr>
            <a:t> для </a:t>
          </a:r>
          <a:r>
            <a:rPr lang="ru-RU" sz="2200" kern="1200" dirty="0" err="1" smtClean="0">
              <a:solidFill>
                <a:schemeClr val="tx1"/>
              </a:solidFill>
            </a:rPr>
            <a:t>солдатів</a:t>
          </a:r>
          <a:r>
            <a:rPr lang="ru-RU" sz="2200" kern="1200" dirty="0" smtClean="0">
              <a:solidFill>
                <a:schemeClr val="tx1"/>
              </a:solidFill>
            </a:rPr>
            <a:t> ІІІ </a:t>
          </a:r>
          <a:r>
            <a:rPr lang="ru-RU" sz="2200" kern="1200" dirty="0" err="1" smtClean="0">
              <a:solidFill>
                <a:schemeClr val="tx1"/>
              </a:solidFill>
            </a:rPr>
            <a:t>окремого</a:t>
          </a:r>
          <a:r>
            <a:rPr lang="ru-RU" sz="2200" kern="1200" dirty="0" smtClean="0">
              <a:solidFill>
                <a:schemeClr val="tx1"/>
              </a:solidFill>
            </a:rPr>
            <a:t> полку </a:t>
          </a:r>
          <a:r>
            <a:rPr lang="ru-RU" sz="2200" kern="1200" dirty="0" err="1" smtClean="0">
              <a:solidFill>
                <a:schemeClr val="tx1"/>
              </a:solidFill>
            </a:rPr>
            <a:t>спецпризначення</a:t>
          </a:r>
          <a:endParaRPr lang="ru-RU" sz="2200" kern="1200" dirty="0">
            <a:solidFill>
              <a:schemeClr val="tx1"/>
            </a:solidFill>
          </a:endParaRPr>
        </a:p>
      </dsp:txBody>
      <dsp:txXfrm rot="-5400000">
        <a:off x="4905334" y="1575862"/>
        <a:ext cx="6711524" cy="492171"/>
      </dsp:txXfrm>
    </dsp:sp>
    <dsp:sp modelId="{D5E89564-576F-4AC3-B221-284C33C7FD7B}">
      <dsp:nvSpPr>
        <dsp:cNvPr id="0" name=""/>
        <dsp:cNvSpPr/>
      </dsp:nvSpPr>
      <dsp:spPr>
        <a:xfrm>
          <a:off x="15104" y="1478764"/>
          <a:ext cx="5012172" cy="626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solidFill>
                <a:schemeClr val="tx1"/>
              </a:solidFill>
            </a:rPr>
            <a:t>формування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високої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духовності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особистості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45679" y="1509339"/>
        <a:ext cx="4951022" cy="565175"/>
      </dsp:txXfrm>
    </dsp:sp>
    <dsp:sp modelId="{906650D1-BB61-4509-A887-14820376CA21}">
      <dsp:nvSpPr>
        <dsp:cNvPr id="0" name=""/>
        <dsp:cNvSpPr/>
      </dsp:nvSpPr>
      <dsp:spPr>
        <a:xfrm rot="5400000">
          <a:off x="7891021" y="-569750"/>
          <a:ext cx="1039358" cy="66751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9779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kern="1200" dirty="0" err="1" smtClean="0">
              <a:solidFill>
                <a:schemeClr val="tx1"/>
              </a:solidFill>
            </a:rPr>
            <a:t>традиційне</a:t>
          </a:r>
          <a:r>
            <a:rPr lang="ru-RU" sz="2200" b="0" kern="1200" dirty="0" smtClean="0">
              <a:solidFill>
                <a:schemeClr val="tx1"/>
              </a:solidFill>
            </a:rPr>
            <a:t> свято-конкурс «Як у нас на </a:t>
          </a:r>
          <a:r>
            <a:rPr lang="ru-RU" sz="2200" b="0" kern="1200" dirty="0" err="1" smtClean="0">
              <a:solidFill>
                <a:schemeClr val="tx1"/>
              </a:solidFill>
            </a:rPr>
            <a:t>Україні</a:t>
          </a:r>
          <a:r>
            <a:rPr lang="ru-RU" sz="2200" b="0" kern="1200" dirty="0" smtClean="0">
              <a:solidFill>
                <a:schemeClr val="tx1"/>
              </a:solidFill>
            </a:rPr>
            <a:t>»</a:t>
          </a:r>
          <a:endParaRPr lang="ru-RU" sz="2200" b="0" kern="1200" dirty="0">
            <a:solidFill>
              <a:schemeClr val="tx1"/>
            </a:solidFill>
          </a:endParaRPr>
        </a:p>
      </dsp:txBody>
      <dsp:txXfrm rot="-5400000">
        <a:off x="5073127" y="2298881"/>
        <a:ext cx="6624411" cy="937884"/>
      </dsp:txXfrm>
    </dsp:sp>
    <dsp:sp modelId="{C0212D38-BD06-4D9B-93A3-DB8BF75213CD}">
      <dsp:nvSpPr>
        <dsp:cNvPr id="0" name=""/>
        <dsp:cNvSpPr/>
      </dsp:nvSpPr>
      <dsp:spPr>
        <a:xfrm>
          <a:off x="14093" y="2235189"/>
          <a:ext cx="5077478" cy="10698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solidFill>
                <a:schemeClr val="tx1"/>
              </a:solidFill>
            </a:rPr>
            <a:t>сприяння</a:t>
          </a:r>
          <a:r>
            <a:rPr lang="ru-RU" sz="2200" kern="1200" dirty="0" smtClean="0">
              <a:solidFill>
                <a:schemeClr val="tx1"/>
              </a:solidFill>
            </a:rPr>
            <a:t> </a:t>
          </a:r>
          <a:r>
            <a:rPr lang="ru-RU" sz="2200" kern="1200" dirty="0" err="1" smtClean="0">
              <a:solidFill>
                <a:schemeClr val="tx1"/>
              </a:solidFill>
            </a:rPr>
            <a:t>набуттю</a:t>
          </a:r>
          <a:r>
            <a:rPr lang="ru-RU" sz="2200" kern="1200" dirty="0" smtClean="0">
              <a:solidFill>
                <a:schemeClr val="tx1"/>
              </a:solidFill>
            </a:rPr>
            <a:t> </a:t>
          </a:r>
          <a:r>
            <a:rPr lang="ru-RU" sz="2200" kern="1200" dirty="0" err="1" smtClean="0">
              <a:solidFill>
                <a:schemeClr val="tx1"/>
              </a:solidFill>
            </a:rPr>
            <a:t>дітьми</a:t>
          </a:r>
          <a:r>
            <a:rPr lang="ru-RU" sz="2200" kern="1200" dirty="0" smtClean="0">
              <a:solidFill>
                <a:schemeClr val="tx1"/>
              </a:solidFill>
            </a:rPr>
            <a:t> та </a:t>
          </a:r>
          <a:r>
            <a:rPr lang="ru-RU" sz="2200" kern="1200" dirty="0" err="1" smtClean="0">
              <a:solidFill>
                <a:schemeClr val="tx1"/>
              </a:solidFill>
            </a:rPr>
            <a:t>учнівською</a:t>
          </a:r>
          <a:r>
            <a:rPr lang="ru-RU" sz="2200" kern="1200" dirty="0" smtClean="0">
              <a:solidFill>
                <a:schemeClr val="tx1"/>
              </a:solidFill>
            </a:rPr>
            <a:t> </a:t>
          </a:r>
          <a:r>
            <a:rPr lang="ru-RU" sz="2200" kern="1200" dirty="0" err="1" smtClean="0">
              <a:solidFill>
                <a:schemeClr val="tx1"/>
              </a:solidFill>
            </a:rPr>
            <a:t>молоддю</a:t>
          </a:r>
          <a:r>
            <a:rPr lang="ru-RU" sz="2200" kern="1200" dirty="0" smtClean="0">
              <a:solidFill>
                <a:schemeClr val="tx1"/>
              </a:solidFill>
            </a:rPr>
            <a:t> </a:t>
          </a:r>
          <a:r>
            <a:rPr lang="ru-RU" sz="2200" kern="1200" dirty="0" err="1" smtClean="0">
              <a:solidFill>
                <a:schemeClr val="tx1"/>
              </a:solidFill>
            </a:rPr>
            <a:t>соціального</a:t>
          </a:r>
          <a:r>
            <a:rPr lang="ru-RU" sz="2200" kern="1200" dirty="0" smtClean="0">
              <a:solidFill>
                <a:schemeClr val="tx1"/>
              </a:solidFill>
            </a:rPr>
            <a:t> </a:t>
          </a:r>
          <a:r>
            <a:rPr lang="ru-RU" sz="2200" kern="1200" dirty="0" err="1" smtClean="0">
              <a:solidFill>
                <a:schemeClr val="tx1"/>
              </a:solidFill>
            </a:rPr>
            <a:t>досвіду</a:t>
          </a:r>
          <a:r>
            <a:rPr lang="ru-RU" sz="2200" kern="1200" dirty="0" smtClean="0">
              <a:solidFill>
                <a:schemeClr val="tx1"/>
              </a:solidFill>
            </a:rPr>
            <a:t>, </a:t>
          </a:r>
          <a:r>
            <a:rPr lang="ru-RU" sz="2200" kern="1200" dirty="0" err="1" smtClean="0">
              <a:solidFill>
                <a:schemeClr val="tx1"/>
              </a:solidFill>
            </a:rPr>
            <a:t>успадкуванню</a:t>
          </a:r>
          <a:r>
            <a:rPr lang="ru-RU" sz="2200" kern="1200" dirty="0" smtClean="0">
              <a:solidFill>
                <a:schemeClr val="tx1"/>
              </a:solidFill>
            </a:rPr>
            <a:t> ними </a:t>
          </a:r>
          <a:r>
            <a:rPr lang="ru-RU" sz="2200" kern="1200" dirty="0" err="1" smtClean="0">
              <a:solidFill>
                <a:schemeClr val="tx1"/>
              </a:solidFill>
            </a:rPr>
            <a:t>духовних</a:t>
          </a:r>
          <a:r>
            <a:rPr lang="ru-RU" sz="2200" kern="1200" dirty="0" smtClean="0">
              <a:solidFill>
                <a:schemeClr val="tx1"/>
              </a:solidFill>
            </a:rPr>
            <a:t> </a:t>
          </a:r>
          <a:r>
            <a:rPr lang="ru-RU" sz="2200" kern="1200" dirty="0" err="1" smtClean="0">
              <a:solidFill>
                <a:schemeClr val="tx1"/>
              </a:solidFill>
            </a:rPr>
            <a:t>надбань</a:t>
          </a:r>
          <a:r>
            <a:rPr lang="ru-RU" sz="2200" kern="1200" dirty="0" smtClean="0">
              <a:solidFill>
                <a:schemeClr val="tx1"/>
              </a:solidFill>
            </a:rPr>
            <a:t> </a:t>
          </a:r>
          <a:r>
            <a:rPr lang="ru-RU" sz="2200" kern="1200" dirty="0" err="1" smtClean="0">
              <a:solidFill>
                <a:schemeClr val="tx1"/>
              </a:solidFill>
            </a:rPr>
            <a:t>українського</a:t>
          </a:r>
          <a:r>
            <a:rPr lang="ru-RU" sz="2200" kern="1200" dirty="0" smtClean="0">
              <a:solidFill>
                <a:schemeClr val="tx1"/>
              </a:solidFill>
            </a:rPr>
            <a:t> народу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66319" y="2287415"/>
        <a:ext cx="4973026" cy="965395"/>
      </dsp:txXfrm>
    </dsp:sp>
    <dsp:sp modelId="{508EEF66-95DD-4E63-9B78-C0BF524DB83D}">
      <dsp:nvSpPr>
        <dsp:cNvPr id="0" name=""/>
        <dsp:cNvSpPr/>
      </dsp:nvSpPr>
      <dsp:spPr>
        <a:xfrm rot="5400000">
          <a:off x="7998413" y="396331"/>
          <a:ext cx="566653" cy="672345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b="0" kern="1200" dirty="0" smtClean="0">
              <a:solidFill>
                <a:schemeClr val="tx1"/>
              </a:solidFill>
            </a:rPr>
            <a:t>співпраця у справі правого виховання з управлінням юстиції</a:t>
          </a:r>
          <a:endParaRPr lang="ru-RU" sz="2200" b="0" kern="1200" dirty="0">
            <a:solidFill>
              <a:schemeClr val="tx1"/>
            </a:solidFill>
          </a:endParaRPr>
        </a:p>
      </dsp:txBody>
      <dsp:txXfrm rot="-5400000">
        <a:off x="4920013" y="3502393"/>
        <a:ext cx="6695791" cy="511329"/>
      </dsp:txXfrm>
    </dsp:sp>
    <dsp:sp modelId="{52FD0655-EE20-4B94-B62F-F0F6D3F24707}">
      <dsp:nvSpPr>
        <dsp:cNvPr id="0" name=""/>
        <dsp:cNvSpPr/>
      </dsp:nvSpPr>
      <dsp:spPr>
        <a:xfrm>
          <a:off x="0" y="3449938"/>
          <a:ext cx="5031496" cy="6175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solidFill>
                <a:schemeClr val="tx1"/>
              </a:solidFill>
            </a:rPr>
            <a:t>підтримка зв’язків із громадськими організаціями міста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30146" y="3480084"/>
        <a:ext cx="4971204" cy="557244"/>
      </dsp:txXfrm>
    </dsp:sp>
    <dsp:sp modelId="{21DF1D46-1BF1-4AFA-A008-357A41EDE29E}">
      <dsp:nvSpPr>
        <dsp:cNvPr id="0" name=""/>
        <dsp:cNvSpPr/>
      </dsp:nvSpPr>
      <dsp:spPr>
        <a:xfrm>
          <a:off x="15396" y="4210648"/>
          <a:ext cx="11741462" cy="4736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solidFill>
                <a:schemeClr val="tx1"/>
              </a:solidFill>
            </a:rPr>
            <a:t>участь у екологічному проекті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38518" y="4233770"/>
        <a:ext cx="11695218" cy="4274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79C46-4CDE-4D83-AD12-3DB1C9278587}">
      <dsp:nvSpPr>
        <dsp:cNvPr id="0" name=""/>
        <dsp:cNvSpPr/>
      </dsp:nvSpPr>
      <dsp:spPr>
        <a:xfrm rot="5400000">
          <a:off x="7513572" y="-3191538"/>
          <a:ext cx="1096563" cy="76167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err="1" smtClean="0">
              <a:solidFill>
                <a:schemeClr val="tx1"/>
              </a:solidFill>
            </a:rPr>
            <a:t>побували</a:t>
          </a:r>
          <a:r>
            <a:rPr lang="ru-RU" sz="2200" kern="1200" dirty="0" smtClean="0">
              <a:solidFill>
                <a:schemeClr val="tx1"/>
              </a:solidFill>
            </a:rPr>
            <a:t> на </a:t>
          </a:r>
          <a:r>
            <a:rPr lang="ru-RU" sz="2200" kern="1200" dirty="0" err="1" smtClean="0">
              <a:solidFill>
                <a:schemeClr val="tx1"/>
              </a:solidFill>
            </a:rPr>
            <a:t>екскурсіях</a:t>
          </a:r>
          <a:r>
            <a:rPr lang="ru-RU" sz="2200" kern="1200" dirty="0" smtClean="0">
              <a:solidFill>
                <a:schemeClr val="tx1"/>
              </a:solidFill>
            </a:rPr>
            <a:t> у </a:t>
          </a:r>
          <a:r>
            <a:rPr lang="ru-RU" sz="2200" kern="1200" dirty="0" err="1" smtClean="0">
              <a:solidFill>
                <a:schemeClr val="tx1"/>
              </a:solidFill>
            </a:rPr>
            <a:t>справжніх</a:t>
          </a:r>
          <a:r>
            <a:rPr lang="ru-RU" sz="2200" kern="1200" dirty="0" smtClean="0">
              <a:solidFill>
                <a:schemeClr val="tx1"/>
              </a:solidFill>
            </a:rPr>
            <a:t> </a:t>
          </a:r>
          <a:r>
            <a:rPr lang="ru-RU" sz="2200" kern="1200" dirty="0" err="1" smtClean="0">
              <a:solidFill>
                <a:schemeClr val="tx1"/>
              </a:solidFill>
            </a:rPr>
            <a:t>перлинах</a:t>
          </a:r>
          <a:r>
            <a:rPr lang="ru-RU" sz="2200" kern="1200" dirty="0" smtClean="0">
              <a:solidFill>
                <a:schemeClr val="tx1"/>
              </a:solidFill>
            </a:rPr>
            <a:t> </a:t>
          </a:r>
          <a:r>
            <a:rPr lang="ru-RU" sz="2200" kern="1200" dirty="0" err="1" smtClean="0">
              <a:solidFill>
                <a:schemeClr val="tx1"/>
              </a:solidFill>
            </a:rPr>
            <a:t>України</a:t>
          </a:r>
          <a:endParaRPr lang="ru-RU" sz="2200" kern="1200" dirty="0">
            <a:solidFill>
              <a:schemeClr val="tx1"/>
            </a:solidFill>
          </a:endParaRPr>
        </a:p>
        <a:p>
          <a:pPr marL="228600" lvl="1" indent="-228600" algn="l" defTabSz="9779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err="1" smtClean="0">
              <a:solidFill>
                <a:schemeClr val="tx1"/>
              </a:solidFill>
            </a:rPr>
            <a:t>мандрували</a:t>
          </a:r>
          <a:r>
            <a:rPr lang="ru-RU" sz="2200" kern="1200" dirty="0" smtClean="0">
              <a:solidFill>
                <a:schemeClr val="tx1"/>
              </a:solidFill>
            </a:rPr>
            <a:t> Карпатами</a:t>
          </a:r>
          <a:endParaRPr lang="ru-RU" sz="2200" kern="1200" dirty="0">
            <a:solidFill>
              <a:schemeClr val="tx1"/>
            </a:solidFill>
          </a:endParaRPr>
        </a:p>
        <a:p>
          <a:pPr marL="228600" lvl="1" indent="-228600" algn="l" defTabSz="9779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err="1" smtClean="0">
              <a:solidFill>
                <a:schemeClr val="tx1"/>
              </a:solidFill>
            </a:rPr>
            <a:t>відвідали</a:t>
          </a:r>
          <a:r>
            <a:rPr lang="ru-RU" sz="2200" kern="1200" dirty="0" smtClean="0">
              <a:solidFill>
                <a:schemeClr val="tx1"/>
              </a:solidFill>
            </a:rPr>
            <a:t> </a:t>
          </a:r>
          <a:r>
            <a:rPr lang="ru-RU" sz="2200" kern="1200" dirty="0" err="1" smtClean="0">
              <a:solidFill>
                <a:schemeClr val="tx1"/>
              </a:solidFill>
            </a:rPr>
            <a:t>країни</a:t>
          </a:r>
          <a:r>
            <a:rPr lang="ru-RU" sz="2200" kern="1200" dirty="0" smtClean="0">
              <a:solidFill>
                <a:schemeClr val="tx1"/>
              </a:solidFill>
            </a:rPr>
            <a:t> </a:t>
          </a:r>
          <a:r>
            <a:rPr lang="ru-RU" sz="2200" kern="1200" dirty="0" err="1" smtClean="0">
              <a:solidFill>
                <a:schemeClr val="tx1"/>
              </a:solidFill>
            </a:rPr>
            <a:t>Європи</a:t>
          </a:r>
          <a:endParaRPr lang="ru-RU" sz="2200" kern="1200" dirty="0">
            <a:solidFill>
              <a:schemeClr val="tx1"/>
            </a:solidFill>
          </a:endParaRPr>
        </a:p>
      </dsp:txBody>
      <dsp:txXfrm rot="-5400000">
        <a:off x="4253458" y="122106"/>
        <a:ext cx="7563262" cy="989503"/>
      </dsp:txXfrm>
    </dsp:sp>
    <dsp:sp modelId="{40900EBA-44D9-43A9-8817-C62CC133EDB8}">
      <dsp:nvSpPr>
        <dsp:cNvPr id="0" name=""/>
        <dsp:cNvSpPr/>
      </dsp:nvSpPr>
      <dsp:spPr>
        <a:xfrm>
          <a:off x="8" y="0"/>
          <a:ext cx="4225877" cy="11731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 smtClean="0">
              <a:solidFill>
                <a:schemeClr val="tx1"/>
              </a:solidFill>
            </a:rPr>
            <a:t>утвердження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принципів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загальнолюдської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моралі</a:t>
          </a:r>
          <a:r>
            <a:rPr lang="ru-RU" sz="2400" kern="1200" dirty="0" smtClean="0">
              <a:solidFill>
                <a:schemeClr val="tx1"/>
              </a:solidFill>
            </a:rPr>
            <a:t> на </a:t>
          </a:r>
          <a:r>
            <a:rPr lang="ru-RU" sz="2400" kern="1200" dirty="0" err="1" smtClean="0">
              <a:solidFill>
                <a:schemeClr val="tx1"/>
              </a:solidFill>
            </a:rPr>
            <a:t>основі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відновлення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історичної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r>
            <a:rPr lang="ru-RU" sz="2400" kern="1200" dirty="0" err="1" smtClean="0">
              <a:solidFill>
                <a:schemeClr val="tx1"/>
              </a:solidFill>
            </a:rPr>
            <a:t>пам’яті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57274" y="57266"/>
        <a:ext cx="4111345" cy="1058569"/>
      </dsp:txXfrm>
    </dsp:sp>
    <dsp:sp modelId="{CCA72647-C543-469A-8522-33BD39DA66BF}">
      <dsp:nvSpPr>
        <dsp:cNvPr id="0" name=""/>
        <dsp:cNvSpPr/>
      </dsp:nvSpPr>
      <dsp:spPr>
        <a:xfrm rot="5400000">
          <a:off x="7367131" y="-1723908"/>
          <a:ext cx="1444621" cy="761915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b="0" kern="1200" dirty="0" smtClean="0">
              <a:solidFill>
                <a:schemeClr val="tx1"/>
              </a:solidFill>
            </a:rPr>
            <a:t>Акція «Миколай приходить до всіх» в </a:t>
          </a:r>
          <a:r>
            <a:rPr lang="uk-UA" sz="2200" b="0" kern="1200" dirty="0" err="1" smtClean="0">
              <a:solidFill>
                <a:schemeClr val="tx1"/>
              </a:solidFill>
            </a:rPr>
            <a:t>Новомиргородсь</a:t>
          </a:r>
          <a:r>
            <a:rPr lang="uk-UA" sz="2200" b="0" kern="1200" dirty="0" smtClean="0">
              <a:solidFill>
                <a:schemeClr val="tx1"/>
              </a:solidFill>
            </a:rPr>
            <a:t>-кій школі-інтернаті</a:t>
          </a:r>
          <a:endParaRPr lang="ru-RU" sz="2200" b="0" kern="1200" dirty="0">
            <a:solidFill>
              <a:schemeClr val="tx1"/>
            </a:solidFill>
          </a:endParaRPr>
        </a:p>
        <a:p>
          <a:pPr marL="228600" lvl="1" indent="-228600" algn="l" defTabSz="977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b="0" kern="1200" dirty="0" smtClean="0">
              <a:solidFill>
                <a:schemeClr val="tx1"/>
              </a:solidFill>
            </a:rPr>
            <a:t>всеукраїнська акція милосердя «Різдвяний янгол»</a:t>
          </a:r>
          <a:endParaRPr lang="ru-RU" sz="2200" b="0" kern="1200" dirty="0">
            <a:solidFill>
              <a:schemeClr val="tx1"/>
            </a:solidFill>
          </a:endParaRPr>
        </a:p>
      </dsp:txBody>
      <dsp:txXfrm rot="-5400000">
        <a:off x="4279864" y="1433880"/>
        <a:ext cx="7548635" cy="1303579"/>
      </dsp:txXfrm>
    </dsp:sp>
    <dsp:sp modelId="{D5E89564-576F-4AC3-B221-284C33C7FD7B}">
      <dsp:nvSpPr>
        <dsp:cNvPr id="0" name=""/>
        <dsp:cNvSpPr/>
      </dsp:nvSpPr>
      <dsp:spPr>
        <a:xfrm>
          <a:off x="0" y="1332385"/>
          <a:ext cx="4277646" cy="14628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</a:rPr>
            <a:t>створення умов для соціального захисту дітей, особливо дітей – сиріт, та дітей, що залишилися без батьківського піклування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71412" y="1403797"/>
        <a:ext cx="4134822" cy="1320061"/>
      </dsp:txXfrm>
    </dsp:sp>
    <dsp:sp modelId="{906650D1-BB61-4509-A887-14820376CA21}">
      <dsp:nvSpPr>
        <dsp:cNvPr id="0" name=""/>
        <dsp:cNvSpPr/>
      </dsp:nvSpPr>
      <dsp:spPr>
        <a:xfrm rot="5400000">
          <a:off x="6572044" y="592662"/>
          <a:ext cx="2934782" cy="771415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9779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b="0" kern="1200" dirty="0" smtClean="0">
              <a:solidFill>
                <a:schemeClr val="tx1"/>
              </a:solidFill>
            </a:rPr>
            <a:t>І</a:t>
          </a:r>
          <a:r>
            <a:rPr lang="ru-RU" sz="2200" b="0" kern="1200" dirty="0" smtClean="0">
              <a:solidFill>
                <a:schemeClr val="tx1"/>
              </a:solidFill>
            </a:rPr>
            <a:t>V</a:t>
          </a:r>
          <a:r>
            <a:rPr lang="uk-UA" sz="2200" b="0" kern="1200" dirty="0" smtClean="0">
              <a:solidFill>
                <a:schemeClr val="tx1"/>
              </a:solidFill>
            </a:rPr>
            <a:t> Міжнародний фестиваль-конкурс мистецтв "Підкори сцену" Диплом Лауреата І премії</a:t>
          </a:r>
          <a:endParaRPr lang="ru-RU" sz="2200" b="0" kern="1200" dirty="0">
            <a:solidFill>
              <a:schemeClr val="tx1"/>
            </a:solidFill>
          </a:endParaRPr>
        </a:p>
        <a:p>
          <a:pPr marL="0" lvl="1" indent="0" algn="l" defTabSz="9779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b="0" kern="1200" dirty="0" smtClean="0">
              <a:solidFill>
                <a:schemeClr val="tx1"/>
              </a:solidFill>
            </a:rPr>
            <a:t>Міський</a:t>
          </a:r>
          <a:r>
            <a:rPr lang="ru-RU" sz="2200" b="0" kern="1200" dirty="0" smtClean="0">
              <a:solidFill>
                <a:schemeClr val="tx1"/>
              </a:solidFill>
            </a:rPr>
            <a:t> </a:t>
          </a:r>
          <a:r>
            <a:rPr lang="uk-UA" sz="2200" b="0" kern="1200" dirty="0" smtClean="0">
              <a:solidFill>
                <a:schemeClr val="tx1"/>
              </a:solidFill>
            </a:rPr>
            <a:t>мистецький проект «Степові джерела»</a:t>
          </a:r>
          <a:r>
            <a:rPr lang="ru-RU" sz="2200" b="0" kern="1200" dirty="0" smtClean="0">
              <a:solidFill>
                <a:schemeClr val="tx1"/>
              </a:solidFill>
            </a:rPr>
            <a:t> </a:t>
          </a:r>
          <a:r>
            <a:rPr lang="uk-UA" sz="2200" b="0" kern="1200" dirty="0" smtClean="0">
              <a:solidFill>
                <a:schemeClr val="tx1"/>
              </a:solidFill>
            </a:rPr>
            <a:t>у рамках куль-</a:t>
          </a:r>
          <a:r>
            <a:rPr lang="uk-UA" sz="2200" b="0" kern="1200" dirty="0" err="1" smtClean="0">
              <a:solidFill>
                <a:schemeClr val="tx1"/>
              </a:solidFill>
            </a:rPr>
            <a:t>турно</a:t>
          </a:r>
          <a:r>
            <a:rPr lang="uk-UA" sz="2200" b="0" kern="1200" dirty="0" smtClean="0">
              <a:solidFill>
                <a:schemeClr val="tx1"/>
              </a:solidFill>
            </a:rPr>
            <a:t>–мистецької акції</a:t>
          </a:r>
          <a:r>
            <a:rPr lang="ru-RU" sz="2200" b="0" kern="1200" dirty="0" smtClean="0">
              <a:solidFill>
                <a:schemeClr val="tx1"/>
              </a:solidFill>
            </a:rPr>
            <a:t> </a:t>
          </a:r>
          <a:r>
            <a:rPr lang="uk-UA" sz="2200" b="0" kern="1200" dirty="0" smtClean="0">
              <a:solidFill>
                <a:schemeClr val="tx1"/>
              </a:solidFill>
            </a:rPr>
            <a:t>«Відкриваємо нові таланти» у номінації «Художнє слово» - ІІІ – місце</a:t>
          </a:r>
          <a:endParaRPr lang="ru-RU" sz="2200" b="0" kern="1200" dirty="0">
            <a:solidFill>
              <a:schemeClr val="tx1"/>
            </a:solidFill>
          </a:endParaRPr>
        </a:p>
        <a:p>
          <a:pPr marL="0" lvl="1" indent="0" algn="l" defTabSz="9779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b="0" kern="1200" dirty="0" smtClean="0">
              <a:solidFill>
                <a:schemeClr val="tx1"/>
              </a:solidFill>
            </a:rPr>
            <a:t>Міський конкурс на кращий гімн, дипломом з відзнакою</a:t>
          </a:r>
          <a:endParaRPr lang="ru-RU" sz="2200" b="0" kern="1200" dirty="0">
            <a:solidFill>
              <a:schemeClr val="tx1"/>
            </a:solidFill>
          </a:endParaRPr>
        </a:p>
        <a:p>
          <a:pPr marL="0" lvl="1" indent="0" algn="l" defTabSz="9779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0" kern="1200" dirty="0" err="1" smtClean="0">
              <a:solidFill>
                <a:schemeClr val="tx1"/>
              </a:solidFill>
            </a:rPr>
            <a:t>Переможці</a:t>
          </a:r>
          <a:r>
            <a:rPr lang="ru-RU" sz="2200" b="0" kern="1200" dirty="0" smtClean="0">
              <a:solidFill>
                <a:schemeClr val="tx1"/>
              </a:solidFill>
            </a:rPr>
            <a:t> </a:t>
          </a:r>
          <a:r>
            <a:rPr lang="ru-RU" sz="2200" b="0" kern="1200" dirty="0" err="1" smtClean="0">
              <a:solidFill>
                <a:schemeClr val="tx1"/>
              </a:solidFill>
            </a:rPr>
            <a:t>міського</a:t>
          </a:r>
          <a:r>
            <a:rPr lang="ru-RU" sz="2200" b="0" kern="1200" dirty="0" smtClean="0">
              <a:solidFill>
                <a:schemeClr val="tx1"/>
              </a:solidFill>
            </a:rPr>
            <a:t> конкурсу "Голос </a:t>
          </a:r>
          <a:r>
            <a:rPr lang="ru-RU" sz="2200" b="0" kern="1200" dirty="0" err="1" smtClean="0">
              <a:solidFill>
                <a:schemeClr val="tx1"/>
              </a:solidFill>
            </a:rPr>
            <a:t>Кіровоградщини</a:t>
          </a:r>
          <a:r>
            <a:rPr lang="ru-RU" sz="2200" b="0" kern="1200" dirty="0" smtClean="0">
              <a:solidFill>
                <a:schemeClr val="tx1"/>
              </a:solidFill>
            </a:rPr>
            <a:t>" у </a:t>
          </a:r>
          <a:r>
            <a:rPr lang="ru-RU" sz="2200" b="0" kern="1200" dirty="0" err="1" smtClean="0">
              <a:solidFill>
                <a:schemeClr val="tx1"/>
              </a:solidFill>
            </a:rPr>
            <a:t>номінації</a:t>
          </a:r>
          <a:r>
            <a:rPr lang="ru-RU" sz="2200" b="0" kern="1200" dirty="0" smtClean="0">
              <a:solidFill>
                <a:schemeClr val="tx1"/>
              </a:solidFill>
            </a:rPr>
            <a:t> "</a:t>
          </a:r>
          <a:r>
            <a:rPr lang="ru-RU" sz="2200" b="0" kern="1200" dirty="0" err="1" smtClean="0">
              <a:solidFill>
                <a:schemeClr val="tx1"/>
              </a:solidFill>
            </a:rPr>
            <a:t>Вокальне</a:t>
          </a:r>
          <a:r>
            <a:rPr lang="ru-RU" sz="2200" b="0" kern="1200" dirty="0" smtClean="0">
              <a:solidFill>
                <a:schemeClr val="tx1"/>
              </a:solidFill>
            </a:rPr>
            <a:t> </a:t>
          </a:r>
          <a:r>
            <a:rPr lang="ru-RU" sz="2200" b="0" kern="1200" dirty="0" err="1" smtClean="0">
              <a:solidFill>
                <a:schemeClr val="tx1"/>
              </a:solidFill>
            </a:rPr>
            <a:t>мистецтво</a:t>
          </a:r>
          <a:r>
            <a:rPr lang="ru-RU" sz="2200" b="0" kern="1200" dirty="0" smtClean="0">
              <a:solidFill>
                <a:schemeClr val="tx1"/>
              </a:solidFill>
            </a:rPr>
            <a:t>. </a:t>
          </a:r>
          <a:r>
            <a:rPr lang="ru-RU" sz="2200" b="0" kern="1200" dirty="0" err="1" smtClean="0">
              <a:solidFill>
                <a:schemeClr val="tx1"/>
              </a:solidFill>
            </a:rPr>
            <a:t>Хорове</a:t>
          </a:r>
          <a:r>
            <a:rPr lang="ru-RU" sz="2200" b="0" kern="1200" dirty="0" smtClean="0">
              <a:solidFill>
                <a:schemeClr val="tx1"/>
              </a:solidFill>
            </a:rPr>
            <a:t> </a:t>
          </a:r>
          <a:r>
            <a:rPr lang="ru-RU" sz="2200" b="0" kern="1200" dirty="0" err="1" smtClean="0">
              <a:solidFill>
                <a:schemeClr val="tx1"/>
              </a:solidFill>
            </a:rPr>
            <a:t>виконання</a:t>
          </a:r>
          <a:endParaRPr lang="ru-RU" sz="2200" b="0" kern="1200" dirty="0">
            <a:solidFill>
              <a:schemeClr val="tx1"/>
            </a:solidFill>
          </a:endParaRPr>
        </a:p>
        <a:p>
          <a:pPr marL="0" lvl="1" indent="0" algn="l" defTabSz="9779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>
              <a:solidFill>
                <a:schemeClr val="tx1"/>
              </a:solidFill>
            </a:rPr>
            <a:t>конкурс серед представників учнівського самоврядування ЗНЗ – диплом</a:t>
          </a:r>
          <a:endParaRPr lang="ru-RU" sz="2200" b="0" kern="1200" dirty="0">
            <a:solidFill>
              <a:schemeClr val="tx1"/>
            </a:solidFill>
          </a:endParaRPr>
        </a:p>
      </dsp:txBody>
      <dsp:txXfrm rot="-5400000">
        <a:off x="4182357" y="3125613"/>
        <a:ext cx="7570892" cy="2648254"/>
      </dsp:txXfrm>
    </dsp:sp>
    <dsp:sp modelId="{C0212D38-BD06-4D9B-93A3-DB8BF75213CD}">
      <dsp:nvSpPr>
        <dsp:cNvPr id="0" name=""/>
        <dsp:cNvSpPr/>
      </dsp:nvSpPr>
      <dsp:spPr>
        <a:xfrm>
          <a:off x="2217" y="3017742"/>
          <a:ext cx="4180139" cy="2863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</a:rPr>
            <a:t>створення умов для творчого розвитку природних обдарувань дитини, залучення учнів до різноманітної діяльності щодо інтересів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142026" y="3157551"/>
        <a:ext cx="3900521" cy="25843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E73384-05DD-4411-8238-6E63405556AF}">
      <dsp:nvSpPr>
        <dsp:cNvPr id="0" name=""/>
        <dsp:cNvSpPr/>
      </dsp:nvSpPr>
      <dsp:spPr>
        <a:xfrm>
          <a:off x="3300664" y="1843768"/>
          <a:ext cx="4363381" cy="3797417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solidFill>
                <a:schemeClr val="tx1"/>
              </a:solidFill>
            </a:rPr>
            <a:t>Виховна система школи – це цілісна структура, яка сприяє створенню виховного середовища, яке б сприяло становленню кожного учня, як високоморальної, національно-свідомої, соціально-адаптованої, високоосвіченої, компетентної, толерантної особистості, що є конкурентоспроможною в умовах сьогодення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3486039" y="2029143"/>
        <a:ext cx="3992631" cy="3426667"/>
      </dsp:txXfrm>
    </dsp:sp>
    <dsp:sp modelId="{CF23CDDB-819C-4939-8412-5370F7DFBA60}">
      <dsp:nvSpPr>
        <dsp:cNvPr id="0" name=""/>
        <dsp:cNvSpPr/>
      </dsp:nvSpPr>
      <dsp:spPr>
        <a:xfrm rot="19403174">
          <a:off x="7255662" y="926472"/>
          <a:ext cx="2694403" cy="761026"/>
        </a:xfrm>
        <a:prstGeom prst="leftArrow">
          <a:avLst>
            <a:gd name="adj1" fmla="val 60000"/>
            <a:gd name="adj2" fmla="val 50000"/>
          </a:avLst>
        </a:prstGeom>
        <a:gradFill flip="none" rotWithShape="1">
          <a:gsLst>
            <a:gs pos="77000">
              <a:schemeClr val="accent1"/>
            </a:gs>
            <a:gs pos="37000">
              <a:srgbClr val="FFFF00"/>
            </a:gs>
          </a:gsLst>
          <a:lin ang="13500000" scaled="1"/>
          <a:tileRect/>
        </a:gradFill>
        <a:ln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5B32D7-1BE2-4C77-9658-5D8F427501B8}">
      <dsp:nvSpPr>
        <dsp:cNvPr id="0" name=""/>
        <dsp:cNvSpPr/>
      </dsp:nvSpPr>
      <dsp:spPr>
        <a:xfrm>
          <a:off x="8124010" y="198083"/>
          <a:ext cx="2612326" cy="1222026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solidFill>
                <a:schemeClr val="tx1"/>
              </a:solidFill>
            </a:rPr>
            <a:t>створено умови особистісно - орієнтованого підходу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8159802" y="233875"/>
        <a:ext cx="2540742" cy="1150442"/>
      </dsp:txXfrm>
    </dsp:sp>
    <dsp:sp modelId="{FD924A9C-A5DD-4E3F-B117-13A638C5CB6A}">
      <dsp:nvSpPr>
        <dsp:cNvPr id="0" name=""/>
        <dsp:cNvSpPr/>
      </dsp:nvSpPr>
      <dsp:spPr>
        <a:xfrm rot="12974553">
          <a:off x="1010445" y="936324"/>
          <a:ext cx="2746535" cy="761026"/>
        </a:xfrm>
        <a:prstGeom prst="leftArrow">
          <a:avLst>
            <a:gd name="adj1" fmla="val 60000"/>
            <a:gd name="adj2" fmla="val 50000"/>
          </a:avLst>
        </a:prstGeom>
        <a:gradFill flip="none" rotWithShape="1">
          <a:gsLst>
            <a:gs pos="77000">
              <a:schemeClr val="accent1"/>
            </a:gs>
            <a:gs pos="37000">
              <a:srgbClr val="FFFF00"/>
            </a:gs>
          </a:gsLst>
          <a:lin ang="13500000" scaled="1"/>
          <a:tileRect/>
        </a:gradFill>
        <a:ln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39E78C-2850-45AC-96A4-E650AC7AFBDD}">
      <dsp:nvSpPr>
        <dsp:cNvPr id="0" name=""/>
        <dsp:cNvSpPr/>
      </dsp:nvSpPr>
      <dsp:spPr>
        <a:xfrm>
          <a:off x="353717" y="198045"/>
          <a:ext cx="2231838" cy="1205973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solidFill>
                <a:schemeClr val="tx1"/>
              </a:solidFill>
            </a:rPr>
            <a:t>зріс рівень вихованості учнів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389039" y="233367"/>
        <a:ext cx="2161194" cy="1135329"/>
      </dsp:txXfrm>
    </dsp:sp>
    <dsp:sp modelId="{25A113BD-009A-4D9A-8286-0A53F37EE707}">
      <dsp:nvSpPr>
        <dsp:cNvPr id="0" name=""/>
        <dsp:cNvSpPr/>
      </dsp:nvSpPr>
      <dsp:spPr>
        <a:xfrm rot="16217935">
          <a:off x="4906671" y="904234"/>
          <a:ext cx="1116477" cy="761026"/>
        </a:xfrm>
        <a:prstGeom prst="leftArrow">
          <a:avLst>
            <a:gd name="adj1" fmla="val 60000"/>
            <a:gd name="adj2" fmla="val 50000"/>
          </a:avLst>
        </a:prstGeom>
        <a:gradFill flip="none" rotWithShape="1">
          <a:gsLst>
            <a:gs pos="77000">
              <a:schemeClr val="accent1"/>
            </a:gs>
            <a:gs pos="37000">
              <a:srgbClr val="FFFF00"/>
            </a:gs>
          </a:gsLst>
          <a:lin ang="13500000" scaled="1"/>
          <a:tileRect/>
        </a:gradFill>
        <a:ln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B4B305-6777-48F3-BFCC-0CCFAB2F3F83}">
      <dsp:nvSpPr>
        <dsp:cNvPr id="0" name=""/>
        <dsp:cNvSpPr/>
      </dsp:nvSpPr>
      <dsp:spPr>
        <a:xfrm>
          <a:off x="3121382" y="0"/>
          <a:ext cx="4754084" cy="1324694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solidFill>
                <a:schemeClr val="tx1"/>
              </a:solidFill>
            </a:rPr>
            <a:t>зміцніла співпраця учителів і органів шкільного самоврядування, класних керівників і батьківської громадськості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3160181" y="38799"/>
        <a:ext cx="4676486" cy="1247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93ECE-E597-4988-B778-93B3B15CB2B5}" type="datetimeFigureOut">
              <a:rPr lang="ru-RU" smtClean="0"/>
              <a:t>14.01.2018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6900F-C783-441F-B13B-7DD207202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6084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AD294-DB94-4250-8DB1-36C594D81C34}" type="datetimeFigureOut">
              <a:rPr lang="ru-RU" smtClean="0"/>
              <a:t>14.01.2018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C2FB8-912D-45F9-A21D-226C0D99F4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737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C2FB8-912D-45F9-A21D-226C0D99F49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856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3ACA-67D9-4EEF-8078-B6C179F12E37}" type="datetimeFigureOut">
              <a:rPr lang="uk-UA" smtClean="0"/>
              <a:t>14.01.2018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67413-B9A6-4B4E-8351-D48D58A435B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59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3ACA-67D9-4EEF-8078-B6C179F12E37}" type="datetimeFigureOut">
              <a:rPr lang="uk-UA" smtClean="0"/>
              <a:t>14.01.2018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67413-B9A6-4B4E-8351-D48D58A435B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24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3ACA-67D9-4EEF-8078-B6C179F12E37}" type="datetimeFigureOut">
              <a:rPr lang="uk-UA" smtClean="0"/>
              <a:t>14.01.2018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67413-B9A6-4B4E-8351-D48D58A435B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87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831" y="0"/>
            <a:ext cx="10515600" cy="1078664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3ACA-67D9-4EEF-8078-B6C179F12E37}" type="datetimeFigureOut">
              <a:rPr lang="uk-UA" smtClean="0"/>
              <a:t>14.01.2018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67413-B9A6-4B4E-8351-D48D58A435B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871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3ACA-67D9-4EEF-8078-B6C179F12E37}" type="datetimeFigureOut">
              <a:rPr lang="uk-UA" smtClean="0"/>
              <a:t>14.01.2018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67413-B9A6-4B4E-8351-D48D58A435B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55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3ACA-67D9-4EEF-8078-B6C179F12E37}" type="datetimeFigureOut">
              <a:rPr lang="uk-UA" smtClean="0"/>
              <a:t>14.01.2018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67413-B9A6-4B4E-8351-D48D58A435B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45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3ACA-67D9-4EEF-8078-B6C179F12E37}" type="datetimeFigureOut">
              <a:rPr lang="uk-UA" smtClean="0"/>
              <a:t>14.01.2018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67413-B9A6-4B4E-8351-D48D58A435B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165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3ACA-67D9-4EEF-8078-B6C179F12E37}" type="datetimeFigureOut">
              <a:rPr lang="uk-UA" smtClean="0"/>
              <a:t>14.01.2018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67413-B9A6-4B4E-8351-D48D58A435B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8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3ACA-67D9-4EEF-8078-B6C179F12E37}" type="datetimeFigureOut">
              <a:rPr lang="uk-UA" smtClean="0"/>
              <a:t>14.01.2018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67413-B9A6-4B4E-8351-D48D58A435B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580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3ACA-67D9-4EEF-8078-B6C179F12E37}" type="datetimeFigureOut">
              <a:rPr lang="uk-UA" smtClean="0"/>
              <a:t>14.01.2018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67413-B9A6-4B4E-8351-D48D58A435B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104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3ACA-67D9-4EEF-8078-B6C179F12E37}" type="datetimeFigureOut">
              <a:rPr lang="uk-UA" smtClean="0"/>
              <a:t>14.01.2018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67413-B9A6-4B4E-8351-D48D58A435B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87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accent1">
                <a:lumMod val="45000"/>
                <a:lumOff val="55000"/>
              </a:schemeClr>
            </a:gs>
            <a:gs pos="100000">
              <a:srgbClr val="FFF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E3ACA-67D9-4EEF-8078-B6C179F12E37}" type="datetimeFigureOut">
              <a:rPr lang="uk-UA" smtClean="0"/>
              <a:t>14.01.2018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67413-B9A6-4B4E-8351-D48D58A435B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354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.gif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12" Type="http://schemas.microsoft.com/office/2007/relationships/diagramDrawing" Target="../diagrams/drawing2.xm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diagramColors" Target="../diagrams/colors2.xml"/><Relationship Id="rId5" Type="http://schemas.openxmlformats.org/officeDocument/2006/relationships/image" Target="../media/image47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46.jpeg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g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gi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diagramLayout" Target="../diagrams/layout5.xml"/><Relationship Id="rId7" Type="http://schemas.openxmlformats.org/officeDocument/2006/relationships/image" Target="../media/image2.gi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86583"/>
            <a:ext cx="9144000" cy="152112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t="57161" r="4322" b="4328"/>
          <a:stretch/>
        </p:blipFill>
        <p:spPr>
          <a:xfrm>
            <a:off x="2999872" y="2007704"/>
            <a:ext cx="6192254" cy="3905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  <p:sp>
        <p:nvSpPr>
          <p:cNvPr id="9" name="TextShape 2"/>
          <p:cNvSpPr txBox="1">
            <a:spLocks noGrp="1"/>
          </p:cNvSpPr>
          <p:nvPr>
            <p:ph type="subTitle" idx="1"/>
          </p:nvPr>
        </p:nvSpPr>
        <p:spPr>
          <a:xfrm>
            <a:off x="1475874" y="5774221"/>
            <a:ext cx="9192126" cy="904875"/>
          </a:xfrm>
          <a:prstGeom prst="rect">
            <a:avLst/>
          </a:prstGeom>
        </p:spPr>
        <p:txBody>
          <a:bodyPr lIns="81646" tIns="40823" rIns="81646" bIns="40823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i="1" dirty="0" err="1">
                <a:solidFill>
                  <a:srgbClr val="000099"/>
                </a:solidFill>
                <a:latin typeface="Arial"/>
              </a:rPr>
              <a:t>Учительський</a:t>
            </a:r>
            <a:r>
              <a:rPr lang="ru-RU" sz="2200" i="1" dirty="0">
                <a:solidFill>
                  <a:srgbClr val="000099"/>
                </a:solidFill>
                <a:latin typeface="Arial"/>
              </a:rPr>
              <a:t> труд </a:t>
            </a:r>
            <a:r>
              <a:rPr lang="ru-RU" sz="2200" i="1" dirty="0" smtClean="0">
                <a:solidFill>
                  <a:srgbClr val="000099"/>
                </a:solidFill>
                <a:latin typeface="Arial"/>
              </a:rPr>
              <a:t>– </a:t>
            </a:r>
            <a:r>
              <a:rPr lang="ru-RU" sz="2200" i="1" dirty="0" err="1" smtClean="0">
                <a:solidFill>
                  <a:srgbClr val="000099"/>
                </a:solidFill>
                <a:latin typeface="Arial"/>
              </a:rPr>
              <a:t>це</a:t>
            </a:r>
            <a:r>
              <a:rPr lang="ru-RU" sz="2200" i="1" dirty="0" smtClean="0">
                <a:solidFill>
                  <a:srgbClr val="000099"/>
                </a:solidFill>
                <a:latin typeface="Arial"/>
              </a:rPr>
              <a:t> </a:t>
            </a:r>
            <a:r>
              <a:rPr lang="ru-RU" sz="2200" i="1" dirty="0" err="1">
                <a:solidFill>
                  <a:srgbClr val="000099"/>
                </a:solidFill>
                <a:latin typeface="Arial"/>
              </a:rPr>
              <a:t>майбутнє</a:t>
            </a:r>
            <a:r>
              <a:rPr lang="ru-RU" sz="2200" i="1" dirty="0">
                <a:solidFill>
                  <a:srgbClr val="000099"/>
                </a:solidFill>
                <a:latin typeface="Arial"/>
              </a:rPr>
              <a:t> </a:t>
            </a:r>
            <a:r>
              <a:rPr lang="ru-RU" sz="2200" i="1" dirty="0" err="1">
                <a:solidFill>
                  <a:srgbClr val="000099"/>
                </a:solidFill>
                <a:latin typeface="Arial"/>
              </a:rPr>
              <a:t>людини</a:t>
            </a:r>
            <a:r>
              <a:rPr lang="ru-RU" sz="2200" i="1" dirty="0">
                <a:solidFill>
                  <a:srgbClr val="000099"/>
                </a:solidFill>
                <a:latin typeface="Arial"/>
              </a:rPr>
              <a:t>,
</a:t>
            </a:r>
            <a:r>
              <a:rPr lang="ru-RU" sz="2200" i="1" dirty="0" err="1">
                <a:solidFill>
                  <a:srgbClr val="000099"/>
                </a:solidFill>
                <a:latin typeface="Arial"/>
              </a:rPr>
              <a:t>Це</a:t>
            </a:r>
            <a:r>
              <a:rPr lang="ru-RU" sz="2200" i="1" dirty="0">
                <a:solidFill>
                  <a:srgbClr val="000099"/>
                </a:solidFill>
                <a:latin typeface="Arial"/>
              </a:rPr>
              <a:t> зоря, до </a:t>
            </a:r>
            <a:r>
              <a:rPr lang="ru-RU" sz="2200" i="1" dirty="0" err="1">
                <a:solidFill>
                  <a:srgbClr val="000099"/>
                </a:solidFill>
                <a:latin typeface="Arial"/>
              </a:rPr>
              <a:t>якої</a:t>
            </a:r>
            <a:r>
              <a:rPr lang="ru-RU" sz="2200" i="1" dirty="0">
                <a:solidFill>
                  <a:srgbClr val="000099"/>
                </a:solidFill>
                <a:latin typeface="Arial"/>
              </a:rPr>
              <a:t> </a:t>
            </a:r>
            <a:r>
              <a:rPr lang="ru-RU" sz="2200" i="1" dirty="0" err="1" smtClean="0">
                <a:solidFill>
                  <a:srgbClr val="000099"/>
                </a:solidFill>
                <a:latin typeface="Arial"/>
              </a:rPr>
              <a:t>тягтись</a:t>
            </a:r>
            <a:r>
              <a:rPr lang="ru-RU" sz="2200" i="1" dirty="0" smtClean="0">
                <a:solidFill>
                  <a:srgbClr val="000099"/>
                </a:solidFill>
                <a:latin typeface="Arial"/>
              </a:rPr>
              <a:t> </a:t>
            </a:r>
            <a:r>
              <a:rPr lang="ru-RU" sz="2200" i="1" dirty="0">
                <a:solidFill>
                  <a:srgbClr val="000099"/>
                </a:solidFill>
                <a:latin typeface="Arial"/>
              </a:rPr>
              <a:t>і </a:t>
            </a:r>
            <a:r>
              <a:rPr lang="ru-RU" sz="2200" i="1" dirty="0" err="1">
                <a:solidFill>
                  <a:srgbClr val="000099"/>
                </a:solidFill>
                <a:latin typeface="Arial"/>
              </a:rPr>
              <a:t>тягтись</a:t>
            </a:r>
            <a:r>
              <a:rPr lang="ru-RU" sz="2200" i="1" dirty="0">
                <a:solidFill>
                  <a:srgbClr val="000099"/>
                </a:solidFill>
                <a:latin typeface="Arial"/>
              </a:rPr>
              <a:t>…</a:t>
            </a:r>
            <a:endParaRPr sz="2200" i="1" dirty="0"/>
          </a:p>
        </p:txBody>
      </p:sp>
    </p:spTree>
    <p:extLst>
      <p:ext uri="{BB962C8B-B14F-4D97-AF65-F5344CB8AC3E}">
        <p14:creationId xmlns:p14="http://schemas.microsoft.com/office/powerpoint/2010/main" val="315568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831" y="240632"/>
            <a:ext cx="10515600" cy="1078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uk-UA" altLang="ru-RU" dirty="0"/>
              <a:t>Наша гордість – це учні, які склали ЗНО на високому рівні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031625"/>
              </p:ext>
            </p:extLst>
          </p:nvPr>
        </p:nvGraphicFramePr>
        <p:xfrm>
          <a:off x="5957047" y="1838372"/>
          <a:ext cx="5802114" cy="369346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56406"/>
                <a:gridCol w="1483865"/>
                <a:gridCol w="2661843"/>
              </a:tblGrid>
              <a:tr h="729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Рік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Відсоток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Вчитель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29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2014-2015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effectLst/>
                        </a:rPr>
                        <a:t>8 %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Нікішаєва А.Є.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295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2015-2016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effectLst/>
                        </a:rPr>
                        <a:t>9,5 %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Нікішаєва А.Є.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5235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2016-2017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effectLst/>
                        </a:rPr>
                        <a:t>26 %</a:t>
                      </a:r>
                      <a:endParaRPr lang="ru-RU" sz="28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Петренко Л.В</a:t>
                      </a:r>
                      <a:r>
                        <a:rPr lang="uk-UA" sz="2800" dirty="0" smtClean="0">
                          <a:effectLst/>
                        </a:rPr>
                        <a:t>.</a:t>
                      </a:r>
                      <a:endParaRPr lang="ru-RU" sz="2800" dirty="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752354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dirty="0" smtClean="0">
                          <a:effectLst/>
                        </a:rPr>
                        <a:t>13.6 %</a:t>
                      </a:r>
                      <a:endParaRPr lang="ru-RU" sz="2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dirty="0" smtClean="0">
                          <a:effectLst/>
                        </a:rPr>
                        <a:t>Кадрова О.В.</a:t>
                      </a:r>
                      <a:endParaRPr lang="ru-RU" sz="2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  <p:pic>
        <p:nvPicPr>
          <p:cNvPr id="1026" name="Picture 2" descr="http://school14-krd.klasna.com/uploads/editor/3462/204071/news_111/images/img_079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0" t="2344" r="38802" b="35829"/>
          <a:stretch/>
        </p:blipFill>
        <p:spPr bwMode="auto">
          <a:xfrm>
            <a:off x="1562924" y="1085058"/>
            <a:ext cx="3291463" cy="3023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9" t="12591" r="16202" b="16718"/>
          <a:stretch/>
        </p:blipFill>
        <p:spPr>
          <a:xfrm>
            <a:off x="1562925" y="4013012"/>
            <a:ext cx="3291463" cy="2844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600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Фахові конкурси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99052" y="1078664"/>
            <a:ext cx="10515600" cy="171418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2013-2014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н.р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дослідницьких робіт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педагогічних працівників на тему: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Шевченко - явище незбагненне» -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Дунюшкіна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Г.Г.,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Нікішаєва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А.Є.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2400"/>
              </a:spcBef>
              <a:spcAft>
                <a:spcPts val="100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2014-2015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н.р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Учитель року –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Нікішаєва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А.Є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  <p:pic>
        <p:nvPicPr>
          <p:cNvPr id="2050" name="Picture 2" descr="http://school14-krd.klasna.com/uploads/editor/3462/204071/sitepage_74/images/dsc013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32" y="3033947"/>
            <a:ext cx="4592191" cy="3444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68" y="3033947"/>
            <a:ext cx="4592191" cy="3444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753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5137" y="177843"/>
            <a:ext cx="10515600" cy="1078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uk-UA" altLang="ru-RU" dirty="0"/>
              <a:t>Інтеграція вчителів методичного об’єднання з іншими дисциплінами</a:t>
            </a:r>
            <a:endParaRPr lang="ru-RU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215056132"/>
              </p:ext>
            </p:extLst>
          </p:nvPr>
        </p:nvGraphicFramePr>
        <p:xfrm>
          <a:off x="166938" y="1470276"/>
          <a:ext cx="11781606" cy="4838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404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4E2B822-35C9-4402-AD0C-CB166A5E2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graphicEl>
                                              <a:dgm id="{D4E2B822-35C9-4402-AD0C-CB166A5E2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AFECF11-02B7-4C4C-B966-DFCDC32D2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graphicEl>
                                              <a:dgm id="{5AFECF11-02B7-4C4C-B966-DFCDC32D26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899EEC3-78F7-4556-B50A-9045C2324C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>
                                            <p:graphicEl>
                                              <a:dgm id="{C899EEC3-78F7-4556-B50A-9045C2324C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ACD99E3-3566-4B24-B5CA-01824BD58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graphicEl>
                                              <a:dgm id="{FACD99E3-3566-4B24-B5CA-01824BD582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0EDC384-428D-4C33-BE4C-C392E769B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>
                                            <p:graphicEl>
                                              <a:dgm id="{70EDC384-428D-4C33-BE4C-C392E769B7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153F557-B9D5-4F5C-B8A8-58E7A3B35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graphicEl>
                                              <a:dgm id="{4153F557-B9D5-4F5C-B8A8-58E7A3B352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 uiExpan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Популяризація української мови та культури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007" y="837560"/>
            <a:ext cx="3665464" cy="2740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57" y="838348"/>
            <a:ext cx="3612966" cy="2709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74" y="3669252"/>
            <a:ext cx="3699936" cy="2686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007" y="3669252"/>
            <a:ext cx="3665464" cy="2686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7453554" y="6216422"/>
            <a:ext cx="4140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/>
              <a:t>Всеукраїнський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радіодиктант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922786" y="6261877"/>
            <a:ext cx="21964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/>
              <a:t>Виставка</a:t>
            </a:r>
            <a:r>
              <a:rPr lang="ru-RU" sz="2400" dirty="0" smtClean="0"/>
              <a:t> </a:t>
            </a:r>
            <a:r>
              <a:rPr lang="ru-RU" sz="2400" dirty="0" err="1" smtClean="0"/>
              <a:t>робіт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982419" y="1344676"/>
            <a:ext cx="2362091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err="1" smtClean="0"/>
              <a:t>Зустріч</a:t>
            </a:r>
            <a:r>
              <a:rPr lang="uk-UA" sz="2400" dirty="0" smtClean="0"/>
              <a:t>і</a:t>
            </a:r>
            <a:r>
              <a:rPr lang="ru-RU" sz="2400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/>
              <a:t>з </a:t>
            </a:r>
            <a:r>
              <a:rPr lang="ru-RU" sz="2400" dirty="0" err="1" smtClean="0"/>
              <a:t>письменниками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5255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ШМО суспільно-природничого циклу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1694" y="2449661"/>
            <a:ext cx="5054600" cy="3101975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b="1" dirty="0" err="1"/>
              <a:t>Якісний</a:t>
            </a:r>
            <a:r>
              <a:rPr lang="ru-RU" b="1" dirty="0"/>
              <a:t> </a:t>
            </a:r>
            <a:r>
              <a:rPr lang="ru-RU" b="1" dirty="0" smtClean="0"/>
              <a:t>склад:</a:t>
            </a:r>
            <a:endParaRPr lang="en-US" b="1" dirty="0"/>
          </a:p>
          <a:p>
            <a:pPr>
              <a:spcAft>
                <a:spcPts val="0"/>
              </a:spcAft>
            </a:pPr>
            <a:r>
              <a:rPr lang="uk-UA" dirty="0"/>
              <a:t>Кількість </a:t>
            </a:r>
            <a:r>
              <a:rPr lang="uk-UA" dirty="0" smtClean="0"/>
              <a:t>вчителів - 8</a:t>
            </a:r>
            <a:endParaRPr lang="ru-RU" dirty="0" smtClean="0"/>
          </a:p>
          <a:p>
            <a:pPr>
              <a:spcAft>
                <a:spcPts val="0"/>
              </a:spcAft>
            </a:pPr>
            <a:r>
              <a:rPr lang="ru-RU" dirty="0" err="1" smtClean="0"/>
              <a:t>Вчителів</a:t>
            </a:r>
            <a:r>
              <a:rPr lang="ru-RU" dirty="0" smtClean="0"/>
              <a:t>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категорії</a:t>
            </a:r>
            <a:r>
              <a:rPr lang="ru-RU" dirty="0"/>
              <a:t> – 4 </a:t>
            </a:r>
          </a:p>
          <a:p>
            <a:pPr>
              <a:spcAft>
                <a:spcPts val="0"/>
              </a:spcAft>
              <a:tabLst>
                <a:tab pos="2369185" algn="l"/>
              </a:tabLst>
            </a:pPr>
            <a:r>
              <a:rPr lang="ru-RU" dirty="0" err="1"/>
              <a:t>Вчителів</a:t>
            </a:r>
            <a:r>
              <a:rPr lang="ru-RU" dirty="0"/>
              <a:t> </a:t>
            </a:r>
            <a:r>
              <a:rPr lang="en-US" dirty="0"/>
              <a:t>I </a:t>
            </a:r>
            <a:r>
              <a:rPr lang="ru-RU" dirty="0" err="1"/>
              <a:t>категорії</a:t>
            </a:r>
            <a:r>
              <a:rPr lang="ru-RU" dirty="0"/>
              <a:t> - 1 </a:t>
            </a:r>
          </a:p>
          <a:p>
            <a:pPr>
              <a:spcAft>
                <a:spcPts val="0"/>
              </a:spcAft>
              <a:tabLst>
                <a:tab pos="2369185" algn="l"/>
              </a:tabLst>
            </a:pPr>
            <a:r>
              <a:rPr lang="ru-RU" dirty="0" err="1"/>
              <a:t>Вчителів</a:t>
            </a:r>
            <a:r>
              <a:rPr lang="ru-RU" dirty="0"/>
              <a:t> </a:t>
            </a:r>
            <a:r>
              <a:rPr lang="en-US" dirty="0"/>
              <a:t>II </a:t>
            </a:r>
            <a:r>
              <a:rPr lang="ru-RU" dirty="0" err="1"/>
              <a:t>категорії</a:t>
            </a:r>
            <a:r>
              <a:rPr lang="ru-RU" dirty="0"/>
              <a:t> - </a:t>
            </a:r>
            <a:r>
              <a:rPr lang="uk-UA" dirty="0"/>
              <a:t>2</a:t>
            </a:r>
            <a:r>
              <a:rPr lang="ru-RU" dirty="0"/>
              <a:t> </a:t>
            </a:r>
          </a:p>
          <a:p>
            <a:pPr>
              <a:spcAft>
                <a:spcPts val="0"/>
              </a:spcAft>
              <a:tabLst>
                <a:tab pos="2369185" algn="l"/>
              </a:tabLst>
            </a:pPr>
            <a:r>
              <a:rPr lang="uk-UA" dirty="0" smtClean="0"/>
              <a:t>Учителі-с</a:t>
            </a:r>
            <a:r>
              <a:rPr lang="ru-RU" dirty="0" err="1" smtClean="0"/>
              <a:t>пеціалісти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dirty="0" smtClean="0"/>
              <a:t>1</a:t>
            </a:r>
            <a:endParaRPr lang="en-US" dirty="0" smtClean="0"/>
          </a:p>
          <a:p>
            <a:pPr>
              <a:spcAft>
                <a:spcPts val="0"/>
              </a:spcAft>
              <a:tabLst>
                <a:tab pos="2369185" algn="l"/>
              </a:tabLst>
            </a:pPr>
            <a:r>
              <a:rPr lang="uk-UA" dirty="0"/>
              <a:t>Звання «Старший учитель</a:t>
            </a:r>
            <a:r>
              <a:rPr lang="uk-UA" dirty="0" smtClean="0"/>
              <a:t>»</a:t>
            </a:r>
            <a:r>
              <a:rPr lang="en-US" dirty="0" smtClean="0"/>
              <a:t> - 4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294" y="1951269"/>
            <a:ext cx="6148137" cy="4098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41683" y="953970"/>
            <a:ext cx="11149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Контролює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та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спрямовує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роботу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об’єднання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- </a:t>
            </a:r>
            <a:r>
              <a:rPr lang="uk-UA" sz="2400" dirty="0">
                <a:latin typeface="Arial Narrow" panose="020B0606020202030204" pitchFamily="34" charset="0"/>
                <a:ea typeface="Calibri" panose="020F0502020204030204" pitchFamily="34" charset="0"/>
              </a:rPr>
              <a:t>директор школи,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заступник директора з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виховної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роботи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– </a:t>
            </a:r>
            <a:r>
              <a:rPr lang="ru-RU" sz="2400" dirty="0" err="1" smtClean="0">
                <a:latin typeface="Arial Narrow" panose="020B0606020202030204" pitchFamily="34" charset="0"/>
                <a:ea typeface="Calibri" panose="020F0502020204030204" pitchFamily="34" charset="0"/>
              </a:rPr>
              <a:t>Бреус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Ю.В. та 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голова методичного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об’єднання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– 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Феденко Н.В.</a:t>
            </a:r>
            <a:endParaRPr lang="ru-RU" sz="2400" dirty="0"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6417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90073" y="-11621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Наші досягнення. Результати.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382075"/>
              </p:ext>
            </p:extLst>
          </p:nvPr>
        </p:nvGraphicFramePr>
        <p:xfrm>
          <a:off x="253999" y="1608349"/>
          <a:ext cx="5793874" cy="505305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82371"/>
                <a:gridCol w="692069"/>
                <a:gridCol w="102960"/>
                <a:gridCol w="865344"/>
                <a:gridCol w="2651130"/>
              </a:tblGrid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b="1" i="0" dirty="0">
                          <a:effectLst/>
                          <a:latin typeface="+mn-lt"/>
                        </a:rPr>
                        <a:t>Рік</a:t>
                      </a:r>
                      <a:endParaRPr lang="ru-RU" sz="2200" b="1" i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b="1" i="0" dirty="0">
                          <a:effectLst/>
                          <a:latin typeface="+mn-lt"/>
                        </a:rPr>
                        <a:t>Етап</a:t>
                      </a:r>
                      <a:endParaRPr lang="ru-RU" sz="2200" b="1" i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b="1" i="0" dirty="0">
                          <a:effectLst/>
                          <a:latin typeface="+mn-lt"/>
                        </a:rPr>
                        <a:t>Місце</a:t>
                      </a:r>
                      <a:endParaRPr lang="ru-RU" sz="2200" b="1" i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b="1" i="0" dirty="0">
                          <a:effectLst/>
                          <a:latin typeface="+mn-lt"/>
                        </a:rPr>
                        <a:t>Учитель</a:t>
                      </a:r>
                      <a:endParaRPr lang="ru-RU" sz="2200" b="1" i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 gridSpan="5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i="1" dirty="0" smtClean="0">
                          <a:effectLst/>
                          <a:latin typeface="+mn-lt"/>
                        </a:rPr>
                        <a:t>Всеукраїнської олімпіади з історії</a:t>
                      </a:r>
                      <a:endParaRPr lang="ru-RU" sz="2200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</a:rPr>
                        <a:t>2013-2014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  <a:latin typeface="+mn-lt"/>
                        </a:rPr>
                        <a:t>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</a:rPr>
                        <a:t>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err="1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Саржевський</a:t>
                      </a:r>
                      <a:r>
                        <a:rPr lang="uk-UA" sz="2200" dirty="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О. А.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2014-2015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Скобіоале</a:t>
                      </a:r>
                      <a:r>
                        <a:rPr lang="ru-RU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 В.</a:t>
                      </a:r>
                    </a:p>
                  </a:txBody>
                  <a:tcPr marL="59390" marR="59390" marT="0" marB="0"/>
                </a:tc>
              </a:tr>
              <a:tr h="231947"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dirty="0" err="1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Саржевський</a:t>
                      </a:r>
                      <a:r>
                        <a:rPr lang="uk-UA" sz="2200" dirty="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О. А.</a:t>
                      </a:r>
                      <a:endParaRPr lang="ru-RU" sz="22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2015-2016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Скобіоале</a:t>
                      </a:r>
                      <a:r>
                        <a:rPr lang="ru-RU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 В.</a:t>
                      </a:r>
                    </a:p>
                  </a:txBody>
                  <a:tcPr marL="59390" marR="59390" marT="0" marB="0"/>
                </a:tc>
              </a:tr>
              <a:tr h="414585">
                <a:tc gridSpan="5"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i="1" dirty="0" smtClean="0">
                          <a:effectLst/>
                          <a:latin typeface="+mn-lt"/>
                        </a:rPr>
                        <a:t>Всеукраїнської олімпіади з історії та правознавства </a:t>
                      </a:r>
                      <a:endParaRPr lang="ru-RU" sz="2200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</a:rPr>
                        <a:t>2016-2017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  <a:latin typeface="+mn-lt"/>
                        </a:rPr>
                        <a:t>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</a:rPr>
                        <a:t>ІІІ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Скобіоале</a:t>
                      </a:r>
                      <a:r>
                        <a:rPr lang="ru-RU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 В.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339323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i="1" dirty="0" smtClean="0">
                          <a:effectLst/>
                          <a:latin typeface="+mn-lt"/>
                        </a:rPr>
                        <a:t>Всеукраїнської олімпіади з правознавства </a:t>
                      </a:r>
                      <a:endParaRPr lang="ru-RU" sz="2200" i="1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Скобіоале</a:t>
                      </a:r>
                      <a:r>
                        <a:rPr lang="ru-RU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 В.</a:t>
                      </a:r>
                    </a:p>
                  </a:txBody>
                  <a:tcPr marL="59390" marR="59390" marT="0" marB="0"/>
                </a:tc>
              </a:tr>
              <a:tr h="38862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i="1" dirty="0" smtClean="0">
                          <a:effectLst/>
                          <a:latin typeface="+mn-lt"/>
                        </a:rPr>
                        <a:t>Всеукраїнської олімпіади з біології</a:t>
                      </a:r>
                      <a:endParaRPr lang="ru-RU" sz="2200" i="1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Онищенко Є. В.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384048">
                <a:tc gridSpan="5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i="1" dirty="0" smtClean="0">
                          <a:effectLst/>
                          <a:latin typeface="+mn-lt"/>
                        </a:rPr>
                        <a:t>Всеукраїнської олімпіади з географії</a:t>
                      </a:r>
                      <a:endParaRPr lang="ru-RU" sz="2200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Онищенко Є. В.</a:t>
                      </a:r>
                    </a:p>
                  </a:txBody>
                  <a:tcPr marL="59390" marR="59390" marT="0" marB="0"/>
                </a:tc>
              </a:tr>
              <a:tr h="231947"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Онищенко Є. В.</a:t>
                      </a:r>
                    </a:p>
                  </a:txBody>
                  <a:tcPr marL="59390" marR="59390" marT="0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53999" y="844506"/>
            <a:ext cx="118025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369185" algn="l"/>
              </a:tabLst>
            </a:pPr>
            <a:r>
              <a:rPr lang="uk-UA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Всеукраїнської учнівської олімпіади з історії, правознавства, біології </a:t>
            </a:r>
            <a:r>
              <a:rPr lang="uk-UA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2013-2017 рр.</a:t>
            </a:r>
          </a:p>
          <a:p>
            <a:pPr algn="ctr">
              <a:tabLst>
                <a:tab pos="2369185" algn="l"/>
              </a:tabLst>
            </a:pPr>
            <a:r>
              <a:rPr lang="uk-UA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ІІ </a:t>
            </a:r>
            <a:r>
              <a:rPr lang="uk-UA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етап </a:t>
            </a:r>
            <a:r>
              <a:rPr lang="uk-UA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6 місць, ІІІ етап – </a:t>
            </a:r>
            <a:r>
              <a:rPr lang="uk-UA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місця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5243"/>
              </p:ext>
            </p:extLst>
          </p:nvPr>
        </p:nvGraphicFramePr>
        <p:xfrm>
          <a:off x="6281234" y="1608349"/>
          <a:ext cx="5775298" cy="51572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77618"/>
                <a:gridCol w="689850"/>
                <a:gridCol w="965200"/>
                <a:gridCol w="2642630"/>
              </a:tblGrid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b="1" dirty="0">
                          <a:effectLst/>
                          <a:latin typeface="+mn-lt"/>
                        </a:rPr>
                        <a:t>Рік</a:t>
                      </a:r>
                      <a:endParaRPr lang="ru-RU" sz="2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b="1" dirty="0">
                          <a:effectLst/>
                          <a:latin typeface="+mn-lt"/>
                        </a:rPr>
                        <a:t>Етап</a:t>
                      </a:r>
                      <a:endParaRPr lang="ru-RU" sz="2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b="1" dirty="0">
                          <a:effectLst/>
                          <a:latin typeface="+mn-lt"/>
                        </a:rPr>
                        <a:t>Місце</a:t>
                      </a:r>
                      <a:endParaRPr lang="ru-RU" sz="2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b="1" dirty="0">
                          <a:effectLst/>
                          <a:latin typeface="+mn-lt"/>
                        </a:rPr>
                        <a:t>Учитель</a:t>
                      </a:r>
                      <a:endParaRPr lang="ru-RU" sz="2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 gridSpan="4"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uk-UA" sz="2200" i="1" dirty="0" smtClean="0">
                          <a:effectLst/>
                        </a:rPr>
                        <a:t>Всеукраїнської краєзнавчої експедиції </a:t>
                      </a:r>
                      <a:r>
                        <a:rPr lang="uk-UA" sz="2200" i="1" dirty="0" err="1" smtClean="0">
                          <a:effectLst/>
                        </a:rPr>
                        <a:t>учнівсь-кої</a:t>
                      </a:r>
                      <a:r>
                        <a:rPr lang="uk-UA" sz="2200" i="1" dirty="0" smtClean="0">
                          <a:effectLst/>
                        </a:rPr>
                        <a:t> молоді «Моя Батьківщина – Україна»</a:t>
                      </a:r>
                      <a:endParaRPr lang="ru-RU" sz="2200" i="1" dirty="0">
                        <a:effectLst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</a:rPr>
                        <a:t>2015-2016 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</a:rPr>
                        <a:t>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err="1" smtClean="0">
                          <a:effectLst/>
                        </a:rPr>
                        <a:t>Феденко</a:t>
                      </a:r>
                      <a:r>
                        <a:rPr lang="uk-UA" sz="2200" dirty="0" smtClean="0">
                          <a:effectLst/>
                        </a:rPr>
                        <a:t> Н. В.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</a:rPr>
                        <a:t>2016-2017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Онищенко Є. В.</a:t>
                      </a:r>
                    </a:p>
                  </a:txBody>
                  <a:tcPr marL="59390" marR="59390" marT="0" marB="0"/>
                </a:tc>
              </a:tr>
              <a:tr h="23194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i="1" dirty="0" smtClean="0">
                          <a:effectLst/>
                        </a:rPr>
                        <a:t>Всеукраїнського конкурсу «Не підлягає забуттю» </a:t>
                      </a:r>
                      <a:endParaRPr lang="ru-RU" sz="2200" i="1" dirty="0" smtClean="0">
                        <a:effectLst/>
                      </a:endParaRPr>
                    </a:p>
                  </a:txBody>
                  <a:tcPr marL="59390" marR="5939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</a:rPr>
                        <a:t>2013-2014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dirty="0" err="1" smtClean="0">
                          <a:effectLst/>
                        </a:rPr>
                        <a:t>Бреус</a:t>
                      </a:r>
                      <a:r>
                        <a:rPr lang="uk-UA" sz="2200" dirty="0" smtClean="0">
                          <a:effectLst/>
                        </a:rPr>
                        <a:t> Ю.В. </a:t>
                      </a:r>
                      <a:endParaRPr lang="ru-RU" sz="22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2014-2015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Скобіоале</a:t>
                      </a:r>
                      <a:r>
                        <a:rPr lang="ru-RU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 В.</a:t>
                      </a:r>
                    </a:p>
                  </a:txBody>
                  <a:tcPr marL="59390" marR="59390" marT="0" marB="0"/>
                </a:tc>
              </a:tr>
              <a:tr h="231947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Міського</a:t>
                      </a:r>
                      <a:r>
                        <a:rPr lang="ru-RU" sz="2200" i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i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краєзнавчого</a:t>
                      </a:r>
                      <a:r>
                        <a:rPr lang="ru-RU" sz="2200" i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конкурсу </a:t>
                      </a:r>
                      <a:r>
                        <a:rPr lang="ru-RU" sz="2200" i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електронних</a:t>
                      </a:r>
                      <a:r>
                        <a:rPr lang="ru-RU" sz="2200" i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i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презентацій</a:t>
                      </a:r>
                      <a:r>
                        <a:rPr lang="ru-RU" sz="2200" i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«Моя </a:t>
                      </a:r>
                      <a:r>
                        <a:rPr lang="ru-RU" sz="2200" i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Кіровоградщина</a:t>
                      </a:r>
                      <a:r>
                        <a:rPr lang="ru-RU" sz="2200" i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ru-RU" sz="2200" i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перлина</a:t>
                      </a:r>
                      <a:r>
                        <a:rPr lang="ru-RU" sz="2200" i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i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Скіфського</a:t>
                      </a:r>
                      <a:r>
                        <a:rPr lang="ru-RU" sz="2200" i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краю»</a:t>
                      </a:r>
                      <a:r>
                        <a:rPr lang="ru-RU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9390" marR="5939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2013-2014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dirty="0" err="1" smtClean="0">
                          <a:effectLst/>
                        </a:rPr>
                        <a:t>Феденко</a:t>
                      </a:r>
                      <a:r>
                        <a:rPr lang="uk-UA" sz="2200" dirty="0" smtClean="0">
                          <a:effectLst/>
                        </a:rPr>
                        <a:t> Н. В.</a:t>
                      </a:r>
                      <a:endParaRPr lang="ru-RU" sz="22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2014-2015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Андраєва</a:t>
                      </a: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Т.А.</a:t>
                      </a:r>
                      <a:endParaRPr lang="ru-RU" sz="22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>
                          <a:effectLst/>
                        </a:rPr>
                        <a:t>Конкурсу «Знавці Конституції і права»</a:t>
                      </a:r>
                      <a:endParaRPr lang="ru-RU" sz="2400" dirty="0" smtClean="0">
                        <a:effectLst/>
                      </a:endParaRPr>
                    </a:p>
                  </a:txBody>
                  <a:tcPr marL="59390" marR="5939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2014-2015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ІІ, ІІІ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dirty="0" err="1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Саржевський</a:t>
                      </a:r>
                      <a:r>
                        <a:rPr lang="uk-UA" sz="2200" dirty="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О. А.</a:t>
                      </a:r>
                      <a:endParaRPr lang="ru-RU" sz="22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2015-2016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ІІ, ІІІ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Скобіоале</a:t>
                      </a:r>
                      <a:r>
                        <a:rPr lang="ru-RU" sz="2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 В.</a:t>
                      </a:r>
                    </a:p>
                  </a:txBody>
                  <a:tcPr marL="59390" marR="59390" marT="0" marB="0"/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6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Обмін досвідом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78302" y="1052847"/>
            <a:ext cx="11211950" cy="5586492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uk-UA" sz="2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15.11.2016 </a:t>
            </a:r>
            <a:r>
              <a:rPr lang="uk-UA" sz="2300" dirty="0">
                <a:ea typeface="Times New Roman" panose="02020603050405020304" pitchFamily="18" charset="0"/>
                <a:cs typeface="Times New Roman" panose="02020603050405020304" pitchFamily="18" charset="0"/>
              </a:rPr>
              <a:t>відкритий бінарний урок всесвітньої історії та країнознавства Великої Британії по темі «Велика Британія у 20-30р. 20 століття» в 10-Б </a:t>
            </a:r>
            <a:r>
              <a:rPr lang="uk-UA" sz="23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uk-UA" sz="2300" dirty="0">
                <a:ea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uk-UA" sz="23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Феденко</a:t>
            </a:r>
            <a:r>
              <a:rPr lang="uk-UA" sz="23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Н.В</a:t>
            </a:r>
            <a:r>
              <a:rPr lang="uk-UA" sz="2300" dirty="0">
                <a:ea typeface="Times New Roman" panose="02020603050405020304" pitchFamily="18" charset="0"/>
                <a:cs typeface="Times New Roman" panose="02020603050405020304" pitchFamily="18" charset="0"/>
              </a:rPr>
              <a:t>. та </a:t>
            </a:r>
            <a:r>
              <a:rPr lang="uk-UA" sz="23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Касьяненко</a:t>
            </a:r>
            <a:r>
              <a:rPr lang="uk-UA" sz="23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В.О.) в </a:t>
            </a:r>
            <a:r>
              <a:rPr lang="uk-UA" sz="2300" dirty="0">
                <a:ea typeface="Times New Roman" panose="02020603050405020304" pitchFamily="18" charset="0"/>
                <a:cs typeface="Times New Roman" panose="02020603050405020304" pitchFamily="18" charset="0"/>
              </a:rPr>
              <a:t>рамках семінару директорів шкіл </a:t>
            </a:r>
            <a:r>
              <a:rPr lang="uk-UA" sz="23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м.Кропивницького</a:t>
            </a:r>
            <a:r>
              <a:rPr lang="uk-UA" sz="2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uk-UA" sz="2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Участь </a:t>
            </a:r>
            <a:r>
              <a:rPr lang="uk-UA" sz="2300" dirty="0">
                <a:ea typeface="Times New Roman" panose="02020603050405020304" pitchFamily="18" charset="0"/>
                <a:cs typeface="Times New Roman" panose="02020603050405020304" pitchFamily="18" charset="0"/>
              </a:rPr>
              <a:t>Онищенка Є.В. у ІІ міському турнірі для вчителів економіки «Стратегія фірми». За результатами турніру посів 2 місце</a:t>
            </a:r>
            <a:r>
              <a:rPr lang="uk-UA" sz="2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300" dirty="0">
                <a:ea typeface="Times New Roman" panose="02020603050405020304" pitchFamily="18" charset="0"/>
                <a:cs typeface="Times New Roman" panose="02020603050405020304" pitchFamily="18" charset="0"/>
              </a:rPr>
              <a:t> 2014 р</a:t>
            </a:r>
            <a:r>
              <a:rPr lang="uk-UA" sz="2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>
                <a:tab pos="2369185" algn="l"/>
              </a:tabLst>
            </a:pPr>
            <a:r>
              <a:rPr lang="uk-UA" sz="2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Участь </a:t>
            </a:r>
            <a:r>
              <a:rPr lang="uk-UA" sz="2300" dirty="0">
                <a:ea typeface="Times New Roman" panose="02020603050405020304" pitchFamily="18" charset="0"/>
                <a:cs typeface="Times New Roman" panose="02020603050405020304" pitchFamily="18" charset="0"/>
              </a:rPr>
              <a:t>у роботі науково-практичної інтернет-конференції «Науково-методичний супровід </a:t>
            </a:r>
            <a:r>
              <a:rPr lang="uk-UA" sz="23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допрофільного</a:t>
            </a:r>
            <a:r>
              <a:rPr lang="uk-UA" sz="2300" dirty="0">
                <a:ea typeface="Times New Roman" panose="02020603050405020304" pitchFamily="18" charset="0"/>
                <a:cs typeface="Times New Roman" panose="02020603050405020304" pitchFamily="18" charset="0"/>
              </a:rPr>
              <a:t> і профільного навчання» (за планом роботи ЦМСПС управління освіти Кіровоградської міської ради), яка проходила 9-16 січня 2014 року зі </a:t>
            </a:r>
            <a:r>
              <a:rPr lang="uk-UA" sz="2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статтями «</a:t>
            </a:r>
            <a:r>
              <a:rPr lang="uk-UA" sz="23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Переваги профільно-</a:t>
            </a:r>
            <a:r>
              <a:rPr lang="uk-UA" sz="23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компетентнісної</a:t>
            </a:r>
            <a:r>
              <a:rPr lang="uk-UA" sz="2300" dirty="0">
                <a:ea typeface="Times New Roman" panose="02020603050405020304" pitchFamily="18" charset="0"/>
                <a:cs typeface="Times New Roman" panose="02020603050405020304" pitchFamily="18" charset="0"/>
              </a:rPr>
              <a:t> школи (</a:t>
            </a:r>
            <a:r>
              <a:rPr lang="uk-UA" sz="23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Феденко</a:t>
            </a:r>
            <a:r>
              <a:rPr lang="uk-UA" sz="23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Н.В.) та </a:t>
            </a:r>
            <a:r>
              <a:rPr lang="uk-UA" sz="2300" dirty="0">
                <a:ea typeface="Times New Roman" panose="02020603050405020304" pitchFamily="18" charset="0"/>
                <a:cs typeface="Times New Roman" panose="02020603050405020304" pitchFamily="18" charset="0"/>
              </a:rPr>
              <a:t>«Трансформація наукових ідей у практику – ознака педагогічної компетентності вчителя» (</a:t>
            </a:r>
            <a:r>
              <a:rPr lang="uk-UA" sz="23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Скобіоале</a:t>
            </a:r>
            <a:r>
              <a:rPr lang="uk-UA" sz="23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Н.В</a:t>
            </a:r>
            <a:r>
              <a:rPr lang="uk-UA" sz="2300" dirty="0">
                <a:ea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3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tabLst>
                <a:tab pos="2369185" algn="l"/>
              </a:tabLst>
            </a:pPr>
            <a:r>
              <a:rPr lang="uk-UA" sz="23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3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2015р. участь </a:t>
            </a:r>
            <a:r>
              <a:rPr lang="uk-UA" sz="23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 роботі науково-практичної інтернет-конференції (</a:t>
            </a:r>
            <a:r>
              <a:rPr lang="uk-UA" sz="23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Андраєва</a:t>
            </a:r>
            <a:r>
              <a:rPr lang="uk-UA" sz="23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3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Т.А. </a:t>
            </a:r>
            <a:r>
              <a:rPr lang="uk-UA" sz="23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– стаття «Взаємодія школи та громадськості у реалізації основних орієнтирів вихованні учнів – шлях до формування ціннісних ставлень особистості та розвитку виховної системи </a:t>
            </a:r>
            <a:r>
              <a:rPr lang="uk-UA" sz="23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закладу)</a:t>
            </a:r>
            <a:endParaRPr lang="ru-RU" sz="23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3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23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5760720" y="4670221"/>
            <a:ext cx="11521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6646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831" y="256674"/>
            <a:ext cx="10515600" cy="1078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uk-UA" dirty="0"/>
              <a:t>Циклічне методичне об’єднання вчителів природничо-математичного циклу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63880" y="2676658"/>
            <a:ext cx="5219700" cy="3226435"/>
          </a:xfrm>
        </p:spPr>
        <p:txBody>
          <a:bodyPr/>
          <a:lstStyle/>
          <a:p>
            <a:pPr marL="0" indent="0">
              <a:buNone/>
            </a:pPr>
            <a:r>
              <a:rPr lang="uk-UA" b="1" dirty="0"/>
              <a:t>Якісний </a:t>
            </a:r>
            <a:r>
              <a:rPr lang="uk-UA" b="1" dirty="0" smtClean="0"/>
              <a:t>склад:</a:t>
            </a:r>
            <a:endParaRPr lang="uk-UA" b="1" dirty="0"/>
          </a:p>
          <a:p>
            <a:r>
              <a:rPr lang="uk-UA" dirty="0" smtClean="0"/>
              <a:t>Кількість вчителів - 7</a:t>
            </a:r>
          </a:p>
          <a:p>
            <a:r>
              <a:rPr lang="uk-UA" dirty="0" smtClean="0"/>
              <a:t>Учителів вищої категорії - 5</a:t>
            </a:r>
          </a:p>
          <a:p>
            <a:r>
              <a:rPr lang="uk-UA" dirty="0" smtClean="0"/>
              <a:t>Учителі </a:t>
            </a:r>
            <a:r>
              <a:rPr lang="uk-UA" dirty="0"/>
              <a:t>ІІ категорії - 1</a:t>
            </a:r>
          </a:p>
          <a:p>
            <a:r>
              <a:rPr lang="uk-UA" dirty="0" smtClean="0"/>
              <a:t>Учителі-спеціалісти - 1</a:t>
            </a:r>
            <a:endParaRPr lang="uk-UA" dirty="0"/>
          </a:p>
          <a:p>
            <a:r>
              <a:rPr lang="uk-UA" dirty="0" smtClean="0"/>
              <a:t>Звання «Старший вчитель» - 4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478" y="2263890"/>
            <a:ext cx="6077953" cy="4051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63880" y="1266403"/>
            <a:ext cx="11149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Контролює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та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спрямовує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роботу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об’єднання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- </a:t>
            </a:r>
            <a:r>
              <a:rPr lang="uk-UA" sz="2400" dirty="0">
                <a:latin typeface="Arial Narrow" panose="020B0606020202030204" pitchFamily="34" charset="0"/>
                <a:ea typeface="Calibri" panose="020F0502020204030204" pitchFamily="34" charset="0"/>
              </a:rPr>
              <a:t>директор школи,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заступник директора з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виховної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роботи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– </a:t>
            </a:r>
            <a:r>
              <a:rPr lang="ru-RU" sz="2400" dirty="0" err="1" smtClean="0">
                <a:latin typeface="Arial Narrow" panose="020B0606020202030204" pitchFamily="34" charset="0"/>
                <a:ea typeface="Calibri" panose="020F0502020204030204" pitchFamily="34" charset="0"/>
              </a:rPr>
              <a:t>Олаг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С.М. та 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голова методичного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об’єднання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– </a:t>
            </a:r>
            <a:r>
              <a:rPr lang="ru-RU" sz="2400" dirty="0" err="1" smtClean="0">
                <a:latin typeface="Arial Narrow" panose="020B0606020202030204" pitchFamily="34" charset="0"/>
                <a:ea typeface="Calibri" panose="020F0502020204030204" pitchFamily="34" charset="0"/>
              </a:rPr>
              <a:t>Томаченко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О.Г.</a:t>
            </a:r>
            <a:endParaRPr lang="ru-RU" sz="2400" dirty="0"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2652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Наші досягнення. Результати.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206075"/>
              </p:ext>
            </p:extLst>
          </p:nvPr>
        </p:nvGraphicFramePr>
        <p:xfrm>
          <a:off x="750901" y="1508443"/>
          <a:ext cx="10690198" cy="417588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10865"/>
                <a:gridCol w="1481002"/>
                <a:gridCol w="2115717"/>
                <a:gridCol w="3582614"/>
              </a:tblGrid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+mn-lt"/>
                        </a:rPr>
                        <a:t>Рік</a:t>
                      </a:r>
                      <a:endParaRPr lang="ru-RU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+mn-lt"/>
                        </a:rPr>
                        <a:t>Етап</a:t>
                      </a:r>
                      <a:endParaRPr lang="ru-RU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+mn-lt"/>
                        </a:rPr>
                        <a:t>Місце</a:t>
                      </a:r>
                      <a:endParaRPr lang="ru-RU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+mn-lt"/>
                        </a:rPr>
                        <a:t>Учитель</a:t>
                      </a:r>
                      <a:endParaRPr lang="ru-RU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 smtClean="0">
                          <a:effectLst/>
                          <a:latin typeface="+mn-lt"/>
                        </a:rPr>
                        <a:t>Всеукраїнської олімпіади з математики</a:t>
                      </a:r>
                      <a:endParaRPr lang="ru-RU" sz="2400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2011 - 2012</a:t>
                      </a:r>
                      <a:endParaRPr lang="uk-UA" sz="2400" dirty="0"/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+mn-lt"/>
                        </a:rPr>
                        <a:t>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</a:rPr>
                        <a:t>ІІІ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/>
                        <a:t>Терещенко А.К.</a:t>
                      </a:r>
                    </a:p>
                  </a:txBody>
                  <a:tcPr marL="59390" marR="59390" marT="0" marB="0"/>
                </a:tc>
              </a:tr>
              <a:tr h="2319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/>
                        <a:t>2012 - 2013</a:t>
                      </a: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/>
                        <a:t>Терещенко А.К.</a:t>
                      </a:r>
                    </a:p>
                  </a:txBody>
                  <a:tcPr marL="59390" marR="59390" marT="0" marB="0"/>
                </a:tc>
              </a:tr>
              <a:tr h="23194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/>
                        <a:t>2014 - 2015</a:t>
                      </a:r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/>
                        <a:t>Бойко</a:t>
                      </a:r>
                      <a:r>
                        <a:rPr lang="uk-UA" sz="2400" baseline="0" dirty="0" smtClean="0"/>
                        <a:t> О.П.</a:t>
                      </a:r>
                      <a:endParaRPr lang="uk-UA" sz="2400" dirty="0" smtClean="0"/>
                    </a:p>
                  </a:txBody>
                  <a:tcPr marL="59390" marR="59390" marT="0" marB="0"/>
                </a:tc>
              </a:tr>
              <a:tr h="231947">
                <a:tc vMerge="1">
                  <a:txBody>
                    <a:bodyPr/>
                    <a:lstStyle/>
                    <a:p>
                      <a:pPr algn="ctr"/>
                      <a:endParaRPr lang="uk-UA" sz="2000" dirty="0"/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err="1" smtClean="0"/>
                        <a:t>Олаг</a:t>
                      </a:r>
                      <a:r>
                        <a:rPr lang="uk-UA" sz="2400" dirty="0" smtClean="0"/>
                        <a:t> С.М.</a:t>
                      </a:r>
                    </a:p>
                  </a:txBody>
                  <a:tcPr marL="59390" marR="59390" marT="0" marB="0"/>
                </a:tc>
              </a:tr>
              <a:tr h="231947">
                <a:tc rowSpan="2"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2016-2017</a:t>
                      </a:r>
                      <a:endParaRPr lang="uk-UA" sz="2400" dirty="0"/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/>
                        <a:t>Бойко О.П.</a:t>
                      </a:r>
                    </a:p>
                  </a:txBody>
                  <a:tcPr marL="59390" marR="59390" marT="0" marB="0"/>
                </a:tc>
              </a:tr>
              <a:tr h="231947">
                <a:tc vMerge="1">
                  <a:txBody>
                    <a:bodyPr/>
                    <a:lstStyle/>
                    <a:p>
                      <a:pPr algn="ctr"/>
                      <a:endParaRPr lang="uk-UA" sz="2000" dirty="0"/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/>
                        <a:t>Бойко О.П.</a:t>
                      </a:r>
                    </a:p>
                  </a:txBody>
                  <a:tcPr marL="59390" marR="59390" marT="0" marB="0"/>
                </a:tc>
              </a:tr>
              <a:tr h="371983">
                <a:tc gridSpan="4">
                  <a:txBody>
                    <a:bodyPr/>
                    <a:lstStyle/>
                    <a:p>
                      <a:pPr algn="ctr"/>
                      <a:r>
                        <a:rPr lang="uk-UA" sz="2400" i="1" dirty="0" smtClean="0">
                          <a:effectLst/>
                          <a:latin typeface="+mn-lt"/>
                        </a:rPr>
                        <a:t>Всеукраїнської олімпіади з інформаційних технологій</a:t>
                      </a:r>
                      <a:endParaRPr lang="uk-UA" sz="2400" i="1" dirty="0"/>
                    </a:p>
                  </a:txBody>
                  <a:tcPr marL="59390" marR="5939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2014-2015</a:t>
                      </a:r>
                      <a:endParaRPr lang="uk-UA" sz="2400" dirty="0"/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/>
                        <a:t>Кривошея Є.В.</a:t>
                      </a:r>
                    </a:p>
                  </a:txBody>
                  <a:tcPr marL="59390" marR="59390" marT="0" marB="0"/>
                </a:tc>
              </a:tr>
              <a:tr h="231947">
                <a:tc gridSpan="4">
                  <a:txBody>
                    <a:bodyPr/>
                    <a:lstStyle/>
                    <a:p>
                      <a:pPr algn="ctr"/>
                      <a:r>
                        <a:rPr lang="uk-UA" sz="2400" i="1" dirty="0" smtClean="0">
                          <a:effectLst/>
                          <a:latin typeface="+mn-lt"/>
                        </a:rPr>
                        <a:t>Всеукраїнської олімпіади з фізики</a:t>
                      </a:r>
                      <a:endParaRPr lang="uk-UA" sz="2400" i="1" dirty="0"/>
                    </a:p>
                  </a:txBody>
                  <a:tcPr marL="59390" marR="5939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2016-2017</a:t>
                      </a:r>
                      <a:endParaRPr lang="uk-UA" sz="2400" dirty="0"/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err="1" smtClean="0"/>
                        <a:t>Томаченко</a:t>
                      </a:r>
                      <a:r>
                        <a:rPr lang="uk-UA" sz="2400" dirty="0" smtClean="0"/>
                        <a:t> О.Г.</a:t>
                      </a:r>
                    </a:p>
                  </a:txBody>
                  <a:tcPr marL="59390" marR="59390" marT="0" marB="0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358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115" y="298228"/>
            <a:ext cx="10092250" cy="1078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uk-UA" dirty="0"/>
              <a:t>Результати </a:t>
            </a:r>
            <a:r>
              <a:rPr lang="uk-UA" dirty="0" smtClean="0"/>
              <a:t>річних оцінок випускників 11-х класів та ЗНО з математики</a:t>
            </a:r>
            <a:endParaRPr lang="uk-UA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9763513"/>
              </p:ext>
            </p:extLst>
          </p:nvPr>
        </p:nvGraphicFramePr>
        <p:xfrm>
          <a:off x="534355" y="1438772"/>
          <a:ext cx="11430000" cy="5086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276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022" y="-6741"/>
            <a:ext cx="10515600" cy="8615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Адміністрація школи</a:t>
            </a:r>
            <a:endParaRPr lang="ru-RU" dirty="0"/>
          </a:p>
        </p:txBody>
      </p:sp>
      <p:pic>
        <p:nvPicPr>
          <p:cNvPr id="5122" name="Picture 2" descr="http://school14-krd.klasna.com/uploads/editor/3462/204071/sitepage_12/images/dsc_0025direkto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r="8313"/>
          <a:stretch/>
        </p:blipFill>
        <p:spPr bwMode="auto">
          <a:xfrm>
            <a:off x="4624132" y="1260347"/>
            <a:ext cx="2532043" cy="224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chool14-krd.klasna.com/uploads/editor/3462/204071/sitepage_12/images/dsc_01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6" r="4725"/>
          <a:stretch/>
        </p:blipFill>
        <p:spPr bwMode="auto">
          <a:xfrm>
            <a:off x="502361" y="4379325"/>
            <a:ext cx="2453522" cy="197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school14-krd.klasna.com/uploads/editor/3462/204071/sitepage_12/images/dsc_012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4" r="7878"/>
          <a:stretch/>
        </p:blipFill>
        <p:spPr bwMode="auto">
          <a:xfrm>
            <a:off x="9417181" y="4442617"/>
            <a:ext cx="2328499" cy="191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chool14-krd.klasna.com/uploads/editor/3462/204071/sitepage_12/images/dsc_011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r="9306"/>
          <a:stretch/>
        </p:blipFill>
        <p:spPr bwMode="auto">
          <a:xfrm>
            <a:off x="3596997" y="4442617"/>
            <a:ext cx="2453522" cy="191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school14-krd.klasna.com/uploads/editor/3462/204071/sitepage_12/images/dsc_011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" r="14590"/>
          <a:stretch/>
        </p:blipFill>
        <p:spPr bwMode="auto">
          <a:xfrm>
            <a:off x="6691633" y="4462382"/>
            <a:ext cx="2224055" cy="189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13704" y="3504625"/>
            <a:ext cx="2730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err="1" smtClean="0">
                <a:solidFill>
                  <a:srgbClr val="000000"/>
                </a:solidFill>
                <a:latin typeface="Tahoma" panose="020B0604030504040204" pitchFamily="34" charset="0"/>
              </a:rPr>
              <a:t>Саржевський</a:t>
            </a:r>
            <a:r>
              <a:rPr lang="uk-UA" sz="2400" dirty="0" smtClean="0">
                <a:solidFill>
                  <a:srgbClr val="000000"/>
                </a:solidFill>
                <a:latin typeface="Tahoma" panose="020B0604030504040204" pitchFamily="34" charset="0"/>
              </a:rPr>
              <a:t> О.А.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69760" y="771163"/>
            <a:ext cx="286969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i="1" dirty="0">
                <a:solidFill>
                  <a:srgbClr val="000000"/>
                </a:solidFill>
                <a:latin typeface="+mj-lt"/>
              </a:rPr>
              <a:t>Директор </a:t>
            </a:r>
            <a:r>
              <a:rPr lang="ru-RU" sz="2600" b="1" i="1" dirty="0" err="1">
                <a:solidFill>
                  <a:srgbClr val="000000"/>
                </a:solidFill>
                <a:latin typeface="+mj-lt"/>
              </a:rPr>
              <a:t>школи</a:t>
            </a:r>
            <a:r>
              <a:rPr lang="ru-RU" sz="2600" b="1" i="1" dirty="0">
                <a:solidFill>
                  <a:srgbClr val="000000"/>
                </a:solidFill>
                <a:latin typeface="+mj-lt"/>
              </a:rPr>
              <a:t>:</a:t>
            </a:r>
            <a:r>
              <a:rPr lang="en-US" sz="2600" b="1" i="1" dirty="0">
                <a:solidFill>
                  <a:srgbClr val="000000"/>
                </a:solidFill>
                <a:latin typeface="+mj-lt"/>
              </a:rPr>
              <a:t> </a:t>
            </a:r>
            <a:endParaRPr lang="ru-RU" sz="2600" b="1" i="1" dirty="0"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56368" y="3950174"/>
            <a:ext cx="81323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600" b="1" i="1" dirty="0" smtClean="0">
                <a:latin typeface="+mj-lt"/>
              </a:rPr>
              <a:t>Заступники директора з навчально-виховної роботи </a:t>
            </a:r>
            <a:endParaRPr lang="ru-RU" sz="2600" b="1" i="1" dirty="0"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7076" y="6321529"/>
            <a:ext cx="2071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solidFill>
                  <a:srgbClr val="000000"/>
                </a:solidFill>
                <a:latin typeface="Tahoma" panose="020B0604030504040204" pitchFamily="34" charset="0"/>
              </a:rPr>
              <a:t>Ільченко Г.К.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121901" y="6289050"/>
            <a:ext cx="15680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err="1" smtClean="0">
                <a:solidFill>
                  <a:srgbClr val="000000"/>
                </a:solidFill>
                <a:latin typeface="Tahoma" panose="020B0604030504040204" pitchFamily="34" charset="0"/>
              </a:rPr>
              <a:t>Олаг</a:t>
            </a:r>
            <a:r>
              <a:rPr lang="uk-UA" sz="2400" dirty="0" smtClean="0">
                <a:solidFill>
                  <a:srgbClr val="000000"/>
                </a:solidFill>
                <a:latin typeface="Tahoma" panose="020B0604030504040204" pitchFamily="34" charset="0"/>
              </a:rPr>
              <a:t> С.М.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005629" y="6289050"/>
            <a:ext cx="1750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err="1" smtClean="0">
                <a:solidFill>
                  <a:srgbClr val="000000"/>
                </a:solidFill>
                <a:latin typeface="Tahoma" panose="020B0604030504040204" pitchFamily="34" charset="0"/>
              </a:rPr>
              <a:t>Бреус</a:t>
            </a:r>
            <a:r>
              <a:rPr lang="uk-UA" sz="2400" dirty="0" smtClean="0">
                <a:solidFill>
                  <a:srgbClr val="000000"/>
                </a:solidFill>
                <a:latin typeface="Tahoma" panose="020B0604030504040204" pitchFamily="34" charset="0"/>
              </a:rPr>
              <a:t> Ю.В.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480316" y="6289049"/>
            <a:ext cx="2265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solidFill>
                  <a:srgbClr val="000000"/>
                </a:solidFill>
                <a:latin typeface="Tahoma" panose="020B0604030504040204" pitchFamily="34" charset="0"/>
              </a:rPr>
              <a:t>Іванченко Л.Г.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4817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789" y="288758"/>
            <a:ext cx="10515600" cy="1078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uk-UA" dirty="0"/>
              <a:t>Статистика вступу випускників нашої школи до технічних вузів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7972307"/>
              </p:ext>
            </p:extLst>
          </p:nvPr>
        </p:nvGraphicFramePr>
        <p:xfrm>
          <a:off x="874333" y="1367422"/>
          <a:ext cx="10509074" cy="5244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15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Обмін досвідом: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4"/>
          <a:stretch/>
        </p:blipFill>
        <p:spPr>
          <a:xfrm>
            <a:off x="846438" y="881978"/>
            <a:ext cx="3975582" cy="2420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4447" r="6666" b="3904"/>
          <a:stretch/>
        </p:blipFill>
        <p:spPr>
          <a:xfrm>
            <a:off x="7086917" y="3713748"/>
            <a:ext cx="3964453" cy="2413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school14-krd.klasna.com/uploads/editor/3462/204071/sitepage_143/images/dscn359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6" b="6013"/>
          <a:stretch/>
        </p:blipFill>
        <p:spPr bwMode="auto">
          <a:xfrm>
            <a:off x="7075788" y="862730"/>
            <a:ext cx="3975582" cy="2420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5"/>
          <a:stretch/>
        </p:blipFill>
        <p:spPr>
          <a:xfrm>
            <a:off x="910007" y="3713748"/>
            <a:ext cx="3975582" cy="2413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66653" y="3270340"/>
            <a:ext cx="45351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 err="1"/>
              <a:t>Семінар</a:t>
            </a:r>
            <a:r>
              <a:rPr lang="ru-RU" sz="2200" dirty="0"/>
              <a:t> </a:t>
            </a:r>
            <a:r>
              <a:rPr lang="ru-RU" sz="2200" dirty="0" err="1"/>
              <a:t>вчителів</a:t>
            </a:r>
            <a:r>
              <a:rPr lang="ru-RU" sz="2200" dirty="0"/>
              <a:t> </a:t>
            </a:r>
            <a:r>
              <a:rPr lang="ru-RU" sz="2200" dirty="0" err="1"/>
              <a:t>інформатики</a:t>
            </a:r>
            <a:r>
              <a:rPr lang="ru-RU" sz="2200" dirty="0"/>
              <a:t> </a:t>
            </a:r>
            <a:r>
              <a:rPr lang="ru-RU" sz="2200" dirty="0" err="1" smtClean="0"/>
              <a:t>міста</a:t>
            </a:r>
            <a:endParaRPr lang="uk-UA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4212" y="6120869"/>
            <a:ext cx="4760034" cy="640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200" dirty="0" err="1"/>
              <a:t>Майстер-клас</a:t>
            </a:r>
            <a:r>
              <a:rPr lang="ru-RU" sz="2200" dirty="0"/>
              <a:t> для </a:t>
            </a:r>
            <a:r>
              <a:rPr lang="ru-RU" sz="2200" dirty="0" err="1"/>
              <a:t>молодих</a:t>
            </a:r>
            <a:r>
              <a:rPr lang="ru-RU" sz="2200" dirty="0"/>
              <a:t> </a:t>
            </a:r>
            <a:r>
              <a:rPr lang="ru-RU" sz="2200" dirty="0" err="1"/>
              <a:t>вчителів</a:t>
            </a:r>
            <a:r>
              <a:rPr lang="ru-RU" sz="2200" dirty="0"/>
              <a:t> </a:t>
            </a:r>
            <a:r>
              <a:rPr lang="ru-RU" sz="2200" dirty="0" err="1"/>
              <a:t>інформатики</a:t>
            </a:r>
            <a:r>
              <a:rPr lang="ru-RU" sz="2200" dirty="0"/>
              <a:t> </a:t>
            </a:r>
            <a:r>
              <a:rPr lang="ru-RU" sz="2200" dirty="0" err="1"/>
              <a:t>міста</a:t>
            </a:r>
            <a:r>
              <a:rPr lang="ru-RU" sz="2200" dirty="0"/>
              <a:t> </a:t>
            </a:r>
            <a:endParaRPr lang="uk-UA" sz="2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68171" y="3261452"/>
            <a:ext cx="62568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 err="1" smtClean="0"/>
              <a:t>Міський</a:t>
            </a:r>
            <a:r>
              <a:rPr lang="ru-RU" sz="2200" dirty="0" smtClean="0"/>
              <a:t> </a:t>
            </a:r>
            <a:r>
              <a:rPr lang="ru-RU" sz="2200" dirty="0" err="1" smtClean="0"/>
              <a:t>семінар</a:t>
            </a:r>
            <a:r>
              <a:rPr lang="ru-RU" sz="2200" dirty="0" smtClean="0"/>
              <a:t> для </a:t>
            </a:r>
            <a:r>
              <a:rPr lang="ru-RU" sz="2200" dirty="0" err="1" smtClean="0"/>
              <a:t>заступників</a:t>
            </a:r>
            <a:r>
              <a:rPr lang="ru-RU" sz="2200" dirty="0" smtClean="0"/>
              <a:t> </a:t>
            </a:r>
            <a:r>
              <a:rPr lang="ru-RU" sz="2200" dirty="0" err="1" smtClean="0"/>
              <a:t>директорів</a:t>
            </a:r>
            <a:r>
              <a:rPr lang="ru-RU" sz="2200" dirty="0" smtClean="0"/>
              <a:t> з НВР</a:t>
            </a:r>
            <a:endParaRPr lang="uk-UA" sz="2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04238" y="6107111"/>
            <a:ext cx="5824151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200" dirty="0" err="1"/>
              <a:t>М</a:t>
            </a:r>
            <a:r>
              <a:rPr lang="ru-RU" sz="2200" dirty="0" err="1" smtClean="0"/>
              <a:t>іський</a:t>
            </a:r>
            <a:r>
              <a:rPr lang="ru-RU" sz="2200" dirty="0" smtClean="0"/>
              <a:t> </a:t>
            </a:r>
            <a:r>
              <a:rPr lang="ru-RU" sz="2200" dirty="0" err="1" smtClean="0"/>
              <a:t>семінар</a:t>
            </a:r>
            <a:r>
              <a:rPr lang="ru-RU" sz="2200" dirty="0" smtClean="0"/>
              <a:t>-практикум для </a:t>
            </a:r>
            <a:r>
              <a:rPr lang="ru-RU" sz="2200" dirty="0" err="1"/>
              <a:t>директорів</a:t>
            </a:r>
            <a:r>
              <a:rPr lang="ru-RU" sz="2200" dirty="0"/>
              <a:t> </a:t>
            </a:r>
            <a:r>
              <a:rPr lang="ru-RU" sz="2200" dirty="0" err="1"/>
              <a:t>шкіл</a:t>
            </a:r>
            <a:r>
              <a:rPr lang="ru-RU" sz="2200" dirty="0"/>
              <a:t> нового </a:t>
            </a:r>
            <a:r>
              <a:rPr lang="ru-RU" sz="2200" dirty="0" smtClean="0"/>
              <a:t>типу (</a:t>
            </a:r>
            <a:r>
              <a:rPr lang="ru-RU" sz="2200" dirty="0" err="1" smtClean="0"/>
              <a:t>бінарний</a:t>
            </a:r>
            <a:r>
              <a:rPr lang="ru-RU" sz="2200" dirty="0" smtClean="0"/>
              <a:t> урок) </a:t>
            </a:r>
            <a:endParaRPr lang="uk-UA" sz="2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6077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30704" y="240632"/>
            <a:ext cx="10515600" cy="1078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uk-UA" dirty="0"/>
              <a:t>Циклічне шкільне методичне </a:t>
            </a:r>
            <a:br>
              <a:rPr lang="uk-UA" dirty="0"/>
            </a:br>
            <a:r>
              <a:rPr lang="uk-UA" dirty="0"/>
              <a:t>об</a:t>
            </a:r>
            <a:r>
              <a:rPr lang="en-US" dirty="0"/>
              <a:t>’ </a:t>
            </a:r>
            <a:r>
              <a:rPr lang="uk-UA" dirty="0"/>
              <a:t>єднання вчителів фізичної культури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30704" y="3107933"/>
            <a:ext cx="3825240" cy="1831975"/>
          </a:xfrm>
        </p:spPr>
        <p:txBody>
          <a:bodyPr/>
          <a:lstStyle/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Якісний 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склад:</a:t>
            </a:r>
          </a:p>
          <a:p>
            <a:r>
              <a:rPr lang="uk-UA" dirty="0"/>
              <a:t>Кількість вчителів - </a:t>
            </a:r>
            <a:r>
              <a:rPr lang="uk-UA" dirty="0" smtClean="0"/>
              <a:t>3</a:t>
            </a:r>
            <a:endParaRPr lang="uk-UA" dirty="0"/>
          </a:p>
          <a:p>
            <a:r>
              <a:rPr lang="uk-UA" dirty="0" smtClean="0"/>
              <a:t>Учителі </a:t>
            </a:r>
            <a:r>
              <a:rPr lang="uk-UA" dirty="0"/>
              <a:t>І категорії – </a:t>
            </a:r>
            <a:r>
              <a:rPr lang="uk-UA" dirty="0" smtClean="0"/>
              <a:t>3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061" y="2277978"/>
            <a:ext cx="5630781" cy="3753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13872" y="1316380"/>
            <a:ext cx="11149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Контролює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та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спрямовує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роботу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об’єднання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- </a:t>
            </a:r>
            <a:r>
              <a:rPr lang="uk-UA" sz="2400" dirty="0">
                <a:latin typeface="Arial Narrow" panose="020B0606020202030204" pitchFamily="34" charset="0"/>
                <a:ea typeface="Calibri" panose="020F0502020204030204" pitchFamily="34" charset="0"/>
              </a:rPr>
              <a:t>директор школи,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заступник директора з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виховної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роботи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– </a:t>
            </a:r>
            <a:r>
              <a:rPr lang="ru-RU" sz="2400" dirty="0" err="1" smtClean="0">
                <a:latin typeface="Arial Narrow" panose="020B0606020202030204" pitchFamily="34" charset="0"/>
                <a:ea typeface="Calibri" panose="020F0502020204030204" pitchFamily="34" charset="0"/>
              </a:rPr>
              <a:t>Олаг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С.М. та 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голова методичного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об’єднання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– </a:t>
            </a:r>
            <a:r>
              <a:rPr lang="ru-RU" sz="2400" dirty="0" err="1" smtClean="0">
                <a:latin typeface="Arial Narrow" panose="020B0606020202030204" pitchFamily="34" charset="0"/>
                <a:ea typeface="Calibri" panose="020F0502020204030204" pitchFamily="34" charset="0"/>
              </a:rPr>
              <a:t>Данілова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Л.В.</a:t>
            </a:r>
            <a:endParaRPr lang="ru-RU" sz="2400" dirty="0"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35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5617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Наші досягнення. Результати.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284741"/>
              </p:ext>
            </p:extLst>
          </p:nvPr>
        </p:nvGraphicFramePr>
        <p:xfrm>
          <a:off x="768318" y="1452697"/>
          <a:ext cx="10690198" cy="46085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10865"/>
                <a:gridCol w="1481002"/>
                <a:gridCol w="2115717"/>
                <a:gridCol w="3582614"/>
              </a:tblGrid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+mn-lt"/>
                        </a:rPr>
                        <a:t>Рік</a:t>
                      </a:r>
                      <a:endParaRPr lang="ru-RU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+mn-lt"/>
                        </a:rPr>
                        <a:t>Етап</a:t>
                      </a:r>
                      <a:endParaRPr lang="ru-RU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+mn-lt"/>
                        </a:rPr>
                        <a:t>Місце</a:t>
                      </a:r>
                      <a:endParaRPr lang="ru-RU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+mn-lt"/>
                        </a:rPr>
                        <a:t>Учитель</a:t>
                      </a:r>
                      <a:endParaRPr lang="ru-RU" sz="2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Всеукраїнських змагань з футболу </a:t>
                      </a:r>
                      <a:r>
                        <a:rPr lang="uk-UA" sz="2400" i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«</a:t>
                      </a:r>
                      <a:r>
                        <a:rPr lang="uk-UA" sz="240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Шкіряний м</a:t>
                      </a:r>
                      <a:r>
                        <a:rPr lang="en-US" sz="240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’</a:t>
                      </a:r>
                      <a:r>
                        <a:rPr lang="uk-UA" sz="2400" i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яч</a:t>
                      </a:r>
                      <a:r>
                        <a:rPr lang="uk-UA" sz="240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– Кубок Кока-кола»</a:t>
                      </a:r>
                      <a:endParaRPr lang="ru-RU" sz="2400" i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2012</a:t>
                      </a:r>
                      <a:endParaRPr lang="uk-UA" sz="2400" dirty="0"/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</a:rPr>
                        <a:t>ІІІ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err="1" smtClean="0"/>
                        <a:t>Данілова</a:t>
                      </a:r>
                      <a:r>
                        <a:rPr lang="uk-UA" sz="2400" dirty="0" smtClean="0"/>
                        <a:t> Л.В.</a:t>
                      </a:r>
                    </a:p>
                  </a:txBody>
                  <a:tcPr marL="59390" marR="59390" marT="0" marB="0"/>
                </a:tc>
              </a:tr>
              <a:tr h="231947">
                <a:tc gridSpan="4">
                  <a:txBody>
                    <a:bodyPr/>
                    <a:lstStyle/>
                    <a:p>
                      <a:pPr algn="ctr"/>
                      <a:r>
                        <a:rPr lang="uk-UA" sz="240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Змагань з настільного тенісу серед школярів загальноосвітніх навчальних закладів</a:t>
                      </a:r>
                      <a:endParaRPr lang="uk-UA" sz="2400" i="1" dirty="0"/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dirty="0" smtClean="0"/>
                    </a:p>
                  </a:txBody>
                  <a:tcPr marL="59390" marR="59390" marT="0" marB="0"/>
                </a:tc>
              </a:tr>
              <a:tr h="2319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/>
                        <a:t>2012</a:t>
                      </a: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/>
                        <a:t>Мелешко О.В.</a:t>
                      </a:r>
                    </a:p>
                  </a:txBody>
                  <a:tcPr marL="59390" marR="59390" marT="0" marB="0"/>
                </a:tc>
              </a:tr>
              <a:tr h="2319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/>
                        <a:t>2014</a:t>
                      </a:r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err="1" smtClean="0"/>
                        <a:t>Данілова</a:t>
                      </a:r>
                      <a:r>
                        <a:rPr lang="uk-UA" sz="2400" dirty="0" smtClean="0"/>
                        <a:t> Л.В.</a:t>
                      </a:r>
                    </a:p>
                  </a:txBody>
                  <a:tcPr marL="59390" marR="59390" marT="0" marB="0"/>
                </a:tc>
              </a:tr>
              <a:tr h="231947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i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Чемпіоната</a:t>
                      </a:r>
                      <a:r>
                        <a:rPr lang="uk-UA" sz="240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міста з гандболу серед юнаків загальноосвітніх навчальних закладів</a:t>
                      </a:r>
                      <a:endParaRPr lang="uk-UA" sz="2400" i="1" dirty="0" smtClean="0"/>
                    </a:p>
                  </a:txBody>
                  <a:tcPr marL="59390" marR="5939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dirty="0" smtClean="0"/>
                    </a:p>
                  </a:txBody>
                  <a:tcPr marL="59390" marR="59390" marT="0" marB="0"/>
                </a:tc>
              </a:tr>
              <a:tr h="231947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2015</a:t>
                      </a:r>
                      <a:endParaRPr lang="uk-UA" sz="2400" dirty="0"/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</a:t>
                      </a:r>
                      <a:r>
                        <a:rPr lang="en-US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err="1" smtClean="0"/>
                        <a:t>Данілова</a:t>
                      </a:r>
                      <a:r>
                        <a:rPr lang="uk-UA" sz="2400" dirty="0" smtClean="0"/>
                        <a:t> Л.В.</a:t>
                      </a:r>
                    </a:p>
                  </a:txBody>
                  <a:tcPr marL="59390" marR="59390" marT="0" marB="0"/>
                </a:tc>
              </a:tr>
              <a:tr h="371983">
                <a:tc gridSpan="4">
                  <a:txBody>
                    <a:bodyPr/>
                    <a:lstStyle/>
                    <a:p>
                      <a:pPr algn="ctr"/>
                      <a:r>
                        <a:rPr lang="uk-UA" sz="240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Військово-патріотичної гри «Сокіл»</a:t>
                      </a:r>
                      <a:r>
                        <a:rPr lang="en-US" sz="240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(</a:t>
                      </a:r>
                      <a:r>
                        <a:rPr lang="uk-UA" sz="2400" i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«Джура») з вправи «Підтягування на перекладині»</a:t>
                      </a:r>
                      <a:endParaRPr lang="uk-UA" sz="2400" i="1" dirty="0"/>
                    </a:p>
                  </a:txBody>
                  <a:tcPr marL="59390" marR="5939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2015</a:t>
                      </a:r>
                      <a:endParaRPr lang="uk-UA" sz="2400" dirty="0"/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ru-R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dirty="0" smtClean="0"/>
                        <a:t>Кондратенко</a:t>
                      </a:r>
                      <a:r>
                        <a:rPr lang="uk-UA" sz="2400" baseline="0" dirty="0" smtClean="0"/>
                        <a:t> В.І.</a:t>
                      </a:r>
                      <a:endParaRPr lang="uk-UA" sz="2400" dirty="0" smtClean="0"/>
                    </a:p>
                  </a:txBody>
                  <a:tcPr marL="59390" marR="59390" marT="0" marB="0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7669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6" y="1218580"/>
            <a:ext cx="3600631" cy="2700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599" y="1159758"/>
            <a:ext cx="3614177" cy="2710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147" y="3938173"/>
            <a:ext cx="3600630" cy="2700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7" y="3980814"/>
            <a:ext cx="3600630" cy="2700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38200" y="272980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uk-UA" dirty="0"/>
              <a:t>Участь вчителів ШМО в роботі міського методичного об</a:t>
            </a:r>
            <a:r>
              <a:rPr lang="en-US" dirty="0"/>
              <a:t>’</a:t>
            </a:r>
            <a:r>
              <a:rPr lang="uk-UA" dirty="0"/>
              <a:t>єднання вчителів </a:t>
            </a:r>
            <a:br>
              <a:rPr lang="uk-UA" dirty="0"/>
            </a:br>
            <a:r>
              <a:rPr lang="uk-UA" dirty="0"/>
              <a:t>фізичної культури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3689771" y="2544143"/>
            <a:ext cx="4694828" cy="237756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uk-UA" sz="2800" i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Данілова</a:t>
            </a:r>
            <a:r>
              <a:rPr lang="uk-UA" sz="2800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Лілія </a:t>
            </a:r>
            <a:r>
              <a:rPr lang="uk-UA" sz="2800" i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Вікторівна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Проведення 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міського семінару для 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вчителів з 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високим рівнем 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компетенції модуль </a:t>
            </a: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«Гандбол»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вересень 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рік</a:t>
            </a:r>
            <a:endParaRPr lang="ru-RU" i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9446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940" y="296545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uk-UA" dirty="0"/>
              <a:t>Участь вчителів ШМО в роботі міського методичного об</a:t>
            </a:r>
            <a:r>
              <a:rPr lang="en-US" dirty="0"/>
              <a:t>’</a:t>
            </a:r>
            <a:r>
              <a:rPr lang="uk-UA" dirty="0"/>
              <a:t>єднання вчителів </a:t>
            </a:r>
            <a:br>
              <a:rPr lang="uk-UA" dirty="0"/>
            </a:br>
            <a:r>
              <a:rPr lang="uk-UA" dirty="0"/>
              <a:t>фізичної культури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46" y="5098733"/>
            <a:ext cx="4777740" cy="1534795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Кондратенко Вікторія Ігорівна</a:t>
            </a:r>
            <a:br>
              <a:rPr lang="uk-UA" dirty="0"/>
            </a:br>
            <a:r>
              <a:rPr lang="uk-UA" dirty="0"/>
              <a:t>Практичний семінар «Модуль волейбол» 15.11.2017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r="39000"/>
          <a:stretch/>
        </p:blipFill>
        <p:spPr>
          <a:xfrm rot="5400000">
            <a:off x="980462" y="1695449"/>
            <a:ext cx="2588214" cy="372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бъект 3"/>
          <p:cNvSpPr txBox="1">
            <a:spLocks/>
          </p:cNvSpPr>
          <p:nvPr/>
        </p:nvSpPr>
        <p:spPr>
          <a:xfrm>
            <a:off x="5120640" y="5053014"/>
            <a:ext cx="6812280" cy="16262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dirty="0" err="1" smtClean="0"/>
              <a:t>Данілова</a:t>
            </a:r>
            <a:r>
              <a:rPr lang="uk-UA" dirty="0" smtClean="0"/>
              <a:t> Лілія Вікторівна</a:t>
            </a:r>
            <a:br>
              <a:rPr lang="uk-UA" dirty="0" smtClean="0"/>
            </a:br>
            <a:r>
              <a:rPr lang="uk-UA" dirty="0" smtClean="0"/>
              <a:t>участь у Всеукраїнському конкурсі «Вчитель року 2018» у номінації фізична культура 22.11.2017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86" y="2261701"/>
            <a:ext cx="3454594" cy="2590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991" y="2261701"/>
            <a:ext cx="3265930" cy="2590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62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Методичне</a:t>
            </a:r>
            <a:r>
              <a:rPr lang="ru-RU" dirty="0"/>
              <a:t> </a:t>
            </a:r>
            <a:r>
              <a:rPr lang="ru-RU" dirty="0" err="1"/>
              <a:t>об’єднання</a:t>
            </a:r>
            <a:r>
              <a:rPr lang="ru-RU" dirty="0"/>
              <a:t> </a:t>
            </a:r>
            <a:r>
              <a:rPr lang="ru-RU" dirty="0" err="1"/>
              <a:t>вчителів</a:t>
            </a:r>
            <a:r>
              <a:rPr lang="ru-RU" dirty="0"/>
              <a:t> </a:t>
            </a:r>
            <a:r>
              <a:rPr lang="ru-RU" dirty="0" err="1"/>
              <a:t>початкових</a:t>
            </a:r>
            <a:r>
              <a:rPr lang="ru-RU" dirty="0"/>
              <a:t> </a:t>
            </a:r>
            <a:r>
              <a:rPr lang="ru-RU" dirty="0" err="1"/>
              <a:t>класів</a:t>
            </a:r>
            <a:r>
              <a:rPr lang="ru-RU" dirty="0"/>
              <a:t> та </a:t>
            </a:r>
            <a:r>
              <a:rPr lang="ru-RU" dirty="0" err="1"/>
              <a:t>вихователів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продовженого</a:t>
            </a:r>
            <a:r>
              <a:rPr lang="ru-RU" dirty="0"/>
              <a:t> дня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645215" y="2342460"/>
            <a:ext cx="4760494" cy="3362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/>
              <a:t>Якісний склад:</a:t>
            </a:r>
            <a:endParaRPr lang="ru-RU" b="1" dirty="0"/>
          </a:p>
          <a:p>
            <a:r>
              <a:rPr lang="uk-UA" dirty="0"/>
              <a:t>Кількість вчителів - </a:t>
            </a:r>
            <a:r>
              <a:rPr lang="uk-UA" dirty="0" smtClean="0"/>
              <a:t>15</a:t>
            </a:r>
            <a:endParaRPr lang="uk-UA" dirty="0"/>
          </a:p>
          <a:p>
            <a:r>
              <a:rPr lang="uk-UA" dirty="0"/>
              <a:t>Учителі вищої категорії – </a:t>
            </a:r>
            <a:r>
              <a:rPr lang="uk-UA" dirty="0" smtClean="0"/>
              <a:t>7</a:t>
            </a:r>
            <a:endParaRPr lang="ru-RU" dirty="0"/>
          </a:p>
          <a:p>
            <a:r>
              <a:rPr lang="uk-UA" dirty="0"/>
              <a:t>Учителі І категорії – </a:t>
            </a:r>
            <a:r>
              <a:rPr lang="uk-UA" dirty="0" smtClean="0"/>
              <a:t>3</a:t>
            </a:r>
          </a:p>
          <a:p>
            <a:r>
              <a:rPr lang="uk-UA" dirty="0" smtClean="0"/>
              <a:t>Учителі ІІ категорії - 1</a:t>
            </a:r>
            <a:endParaRPr lang="ru-RU" dirty="0"/>
          </a:p>
          <a:p>
            <a:r>
              <a:rPr lang="uk-UA" dirty="0"/>
              <a:t>Учителі-спеціалісти – </a:t>
            </a:r>
            <a:r>
              <a:rPr lang="uk-UA" dirty="0" smtClean="0"/>
              <a:t>4</a:t>
            </a:r>
            <a:endParaRPr lang="ru-RU" dirty="0"/>
          </a:p>
          <a:p>
            <a:r>
              <a:rPr lang="uk-UA" dirty="0"/>
              <a:t>Звання «Старший учитель» – </a:t>
            </a:r>
            <a:r>
              <a:rPr lang="uk-UA" dirty="0" smtClean="0"/>
              <a:t>4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94" y="2170540"/>
            <a:ext cx="6009774" cy="4006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20635" y="1091864"/>
            <a:ext cx="11149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Контролює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та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спрямовує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роботу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об’єднання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- </a:t>
            </a:r>
            <a:r>
              <a:rPr lang="uk-UA" sz="2400" dirty="0">
                <a:latin typeface="Arial Narrow" panose="020B0606020202030204" pitchFamily="34" charset="0"/>
                <a:ea typeface="Calibri" panose="020F0502020204030204" pitchFamily="34" charset="0"/>
              </a:rPr>
              <a:t>директор школи,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заступник директора з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виховної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роботи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– </a:t>
            </a:r>
            <a:r>
              <a:rPr lang="ru-RU" sz="2400" dirty="0" err="1" smtClean="0">
                <a:latin typeface="Arial Narrow" panose="020B0606020202030204" pitchFamily="34" charset="0"/>
                <a:ea typeface="Calibri" panose="020F0502020204030204" pitchFamily="34" charset="0"/>
              </a:rPr>
              <a:t>Олаг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С.М. та 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голова методичного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об’єднання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– </a:t>
            </a:r>
            <a:r>
              <a:rPr lang="ru-RU" sz="2400" dirty="0" err="1" smtClean="0">
                <a:latin typeface="Arial Narrow" panose="020B0606020202030204" pitchFamily="34" charset="0"/>
                <a:ea typeface="Calibri" panose="020F0502020204030204" pitchFamily="34" charset="0"/>
              </a:rPr>
              <a:t>Олексієнко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Н.В.</a:t>
            </a:r>
            <a:endParaRPr lang="ru-RU" sz="2400" dirty="0"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21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831" y="0"/>
            <a:ext cx="10515600" cy="837560"/>
          </a:xfrm>
        </p:spPr>
        <p:txBody>
          <a:bodyPr/>
          <a:lstStyle/>
          <a:p>
            <a:r>
              <a:rPr lang="ru-RU" dirty="0" err="1"/>
              <a:t>Наші</a:t>
            </a:r>
            <a:r>
              <a:rPr lang="ru-RU" dirty="0"/>
              <a:t> </a:t>
            </a:r>
            <a:r>
              <a:rPr lang="ru-RU" dirty="0" err="1"/>
              <a:t>досгнення</a:t>
            </a:r>
            <a:r>
              <a:rPr lang="ru-RU" dirty="0"/>
              <a:t>. </a:t>
            </a:r>
            <a:r>
              <a:rPr lang="ru-RU" dirty="0" err="1"/>
              <a:t>Результати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397421"/>
              </p:ext>
            </p:extLst>
          </p:nvPr>
        </p:nvGraphicFramePr>
        <p:xfrm>
          <a:off x="1078831" y="681152"/>
          <a:ext cx="10829852" cy="600180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70833"/>
                <a:gridCol w="1486061"/>
                <a:gridCol w="2914964"/>
                <a:gridCol w="3657994"/>
              </a:tblGrid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b="1" dirty="0">
                          <a:effectLst/>
                        </a:rPr>
                        <a:t>Рік</a:t>
                      </a:r>
                      <a:endParaRPr lang="ru-RU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b="1" dirty="0">
                          <a:effectLst/>
                        </a:rPr>
                        <a:t>Етап</a:t>
                      </a:r>
                      <a:endParaRPr lang="ru-RU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b="1" dirty="0">
                          <a:effectLst/>
                        </a:rPr>
                        <a:t>Місце</a:t>
                      </a:r>
                      <a:endParaRPr lang="ru-RU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b="1" dirty="0">
                          <a:effectLst/>
                        </a:rPr>
                        <a:t>Учитель</a:t>
                      </a:r>
                      <a:endParaRPr lang="ru-RU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i="1" dirty="0" smtClean="0">
                          <a:effectLst/>
                        </a:rPr>
                        <a:t>Конкурс «</a:t>
                      </a:r>
                      <a:r>
                        <a:rPr lang="uk-UA" sz="2300" i="1" dirty="0" err="1" smtClean="0">
                          <a:effectLst/>
                        </a:rPr>
                        <a:t>Вода.Тепло</a:t>
                      </a:r>
                      <a:r>
                        <a:rPr lang="uk-UA" sz="2300" i="1" dirty="0" smtClean="0">
                          <a:effectLst/>
                        </a:rPr>
                        <a:t>. Будинок»</a:t>
                      </a:r>
                      <a:endParaRPr lang="ru-RU" sz="23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</a:rPr>
                        <a:t>2015- 2016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Бобир Т.О.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>
                          <a:effectLst/>
                        </a:rPr>
                        <a:t>ІІ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>
                          <a:effectLst/>
                        </a:rPr>
                        <a:t>ІІІ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</a:rPr>
                        <a:t>Верещак С.П.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Конкурс малюнків «Моє рідне місто»</a:t>
                      </a:r>
                      <a:endParaRPr lang="ru-RU" sz="23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dirty="0" smtClean="0">
                          <a:effectLst/>
                        </a:rPr>
                        <a:t>2015- 2016</a:t>
                      </a:r>
                      <a:endParaRPr lang="ru-RU" sz="23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Верещак С.П.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Конкур малюнків «Щаслива дитина – щаслива Україна»</a:t>
                      </a:r>
                      <a:endParaRPr lang="ru-RU" sz="2300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dirty="0" smtClean="0">
                          <a:effectLst/>
                        </a:rPr>
                        <a:t>2015- 2016</a:t>
                      </a:r>
                      <a:endParaRPr lang="ru-RU" sz="23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Олекієнко</a:t>
                      </a: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Н.В.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i="1" dirty="0" err="1" smtClean="0">
                          <a:effectLst/>
                        </a:rPr>
                        <a:t>Міжнародного</a:t>
                      </a:r>
                      <a:r>
                        <a:rPr lang="ru-RU" sz="2300" i="1" dirty="0" smtClean="0">
                          <a:effectLst/>
                        </a:rPr>
                        <a:t> </a:t>
                      </a:r>
                      <a:r>
                        <a:rPr lang="ru-RU" sz="2300" i="1" dirty="0">
                          <a:effectLst/>
                        </a:rPr>
                        <a:t>конкурсу </a:t>
                      </a:r>
                      <a:r>
                        <a:rPr lang="ru-RU" sz="2300" i="1" dirty="0" err="1">
                          <a:effectLst/>
                        </a:rPr>
                        <a:t>знавців</a:t>
                      </a:r>
                      <a:r>
                        <a:rPr lang="ru-RU" sz="2300" i="1" dirty="0">
                          <a:effectLst/>
                        </a:rPr>
                        <a:t> </a:t>
                      </a:r>
                      <a:r>
                        <a:rPr lang="ru-RU" sz="2300" i="1" dirty="0" err="1">
                          <a:effectLst/>
                        </a:rPr>
                        <a:t>української</a:t>
                      </a:r>
                      <a:r>
                        <a:rPr lang="ru-RU" sz="2300" i="1" dirty="0">
                          <a:effectLst/>
                        </a:rPr>
                        <a:t> </a:t>
                      </a:r>
                      <a:r>
                        <a:rPr lang="ru-RU" sz="2300" i="1" dirty="0" err="1">
                          <a:effectLst/>
                        </a:rPr>
                        <a:t>мови</a:t>
                      </a:r>
                      <a:r>
                        <a:rPr lang="ru-RU" sz="2300" i="1" dirty="0">
                          <a:effectLst/>
                        </a:rPr>
                        <a:t> </a:t>
                      </a:r>
                      <a:r>
                        <a:rPr lang="ru-RU" sz="2300" i="1" dirty="0" err="1">
                          <a:effectLst/>
                        </a:rPr>
                        <a:t>імені</a:t>
                      </a:r>
                      <a:r>
                        <a:rPr lang="ru-RU" sz="2300" i="1" dirty="0">
                          <a:effectLst/>
                        </a:rPr>
                        <a:t> Петра </a:t>
                      </a:r>
                      <a:r>
                        <a:rPr lang="ru-RU" sz="2300" i="1" dirty="0" err="1">
                          <a:effectLst/>
                        </a:rPr>
                        <a:t>Яцика</a:t>
                      </a:r>
                      <a:endParaRPr lang="ru-RU" sz="23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</a:rPr>
                        <a:t>2016-2017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>
                          <a:effectLst/>
                        </a:rPr>
                        <a:t>ІІ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</a:rPr>
                        <a:t>ІІІ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err="1" smtClean="0">
                          <a:effectLst/>
                        </a:rPr>
                        <a:t>Паталах</a:t>
                      </a:r>
                      <a:r>
                        <a:rPr lang="uk-UA" sz="2300" dirty="0" smtClean="0">
                          <a:effectLst/>
                        </a:rPr>
                        <a:t> С.М.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32338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Конкурс «Молодь обирає здоров’я»</a:t>
                      </a: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dirty="0" smtClean="0">
                          <a:effectLst/>
                        </a:rPr>
                        <a:t>2016-2017</a:t>
                      </a:r>
                      <a:endParaRPr lang="ru-RU" sz="23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Бобир Т.О.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Конкурс «</a:t>
                      </a:r>
                      <a:r>
                        <a:rPr lang="ru-RU" sz="230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Міжкультурне</a:t>
                      </a:r>
                      <a:r>
                        <a:rPr lang="ru-RU" sz="23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30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суспільство</a:t>
                      </a:r>
                      <a:r>
                        <a:rPr lang="ru-RU" sz="23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30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хто</a:t>
                      </a:r>
                      <a:r>
                        <a:rPr lang="ru-RU" sz="23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30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живе</a:t>
                      </a:r>
                      <a:r>
                        <a:rPr lang="ru-RU" sz="23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30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поряд</a:t>
                      </a:r>
                      <a:r>
                        <a:rPr lang="ru-RU" sz="23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 нами»</a:t>
                      </a: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dirty="0" smtClean="0">
                          <a:effectLst/>
                        </a:rPr>
                        <a:t>2016-2017</a:t>
                      </a:r>
                      <a:endParaRPr lang="ru-RU" sz="23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Бобир Т.О.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Верещак С.П.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Конкурс «</a:t>
                      </a:r>
                      <a:r>
                        <a:rPr lang="ru-RU" sz="230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Міжкультурне</a:t>
                      </a:r>
                      <a:r>
                        <a:rPr lang="ru-RU" sz="23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30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суспільство</a:t>
                      </a:r>
                      <a:r>
                        <a:rPr lang="ru-RU" sz="23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30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хто</a:t>
                      </a:r>
                      <a:r>
                        <a:rPr lang="ru-RU" sz="23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30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живе</a:t>
                      </a:r>
                      <a:r>
                        <a:rPr lang="ru-RU" sz="23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30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поряд</a:t>
                      </a:r>
                      <a:r>
                        <a:rPr lang="ru-RU" sz="23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 нами»</a:t>
                      </a: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dirty="0" smtClean="0">
                          <a:effectLst/>
                        </a:rPr>
                        <a:t>2016-2017</a:t>
                      </a:r>
                      <a:endParaRPr lang="ru-RU" sz="23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Алєксєєва</a:t>
                      </a: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А.В.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Конкурс «12 балів»</a:t>
                      </a:r>
                      <a:endParaRPr lang="uk-UA" sz="23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90" marR="5939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dirty="0" smtClean="0">
                          <a:effectLst/>
                        </a:rPr>
                        <a:t>2016-2017</a:t>
                      </a:r>
                      <a:endParaRPr lang="ru-RU" sz="23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І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3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Кустова</a:t>
                      </a:r>
                      <a:r>
                        <a:rPr lang="uk-UA" sz="23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С.І.</a:t>
                      </a:r>
                      <a:endParaRPr lang="ru-RU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066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831" y="135607"/>
            <a:ext cx="10515600" cy="107866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Показові</a:t>
            </a:r>
            <a:r>
              <a:rPr lang="ru-RU" dirty="0"/>
              <a:t> уроки </a:t>
            </a:r>
            <a:r>
              <a:rPr lang="ru-RU" dirty="0" err="1"/>
              <a:t>вчителів</a:t>
            </a:r>
            <a:r>
              <a:rPr lang="ru-RU" dirty="0"/>
              <a:t> для </a:t>
            </a:r>
            <a:r>
              <a:rPr lang="ru-RU" dirty="0" err="1"/>
              <a:t>слухачів</a:t>
            </a:r>
            <a:r>
              <a:rPr lang="ru-RU" dirty="0"/>
              <a:t> </a:t>
            </a:r>
            <a:r>
              <a:rPr lang="ru-RU" dirty="0" err="1"/>
              <a:t>курсів</a:t>
            </a:r>
            <a:r>
              <a:rPr lang="ru-RU" dirty="0"/>
              <a:t>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кваліфікації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1495593"/>
            <a:ext cx="2939259" cy="2097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52513" y="1495593"/>
            <a:ext cx="3045498" cy="2097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8449952" y="1495593"/>
            <a:ext cx="2903847" cy="2097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567017" y="4292577"/>
            <a:ext cx="3143515" cy="225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6"/>
          <a:stretch>
            <a:fillRect/>
          </a:stretch>
        </p:blipFill>
        <p:spPr>
          <a:xfrm>
            <a:off x="4476729" y="4292577"/>
            <a:ext cx="3121281" cy="225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7"/>
          <a:stretch>
            <a:fillRect/>
          </a:stretch>
        </p:blipFill>
        <p:spPr>
          <a:xfrm>
            <a:off x="8478615" y="4303055"/>
            <a:ext cx="2903847" cy="2098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Shape 2"/>
          <p:cNvSpPr txBox="1"/>
          <p:nvPr/>
        </p:nvSpPr>
        <p:spPr>
          <a:xfrm>
            <a:off x="4719486" y="3810684"/>
            <a:ext cx="2743318" cy="413784"/>
          </a:xfrm>
          <a:prstGeom prst="rect">
            <a:avLst/>
          </a:prstGeom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ru-RU" sz="2903" i="1" dirty="0">
                <a:latin typeface="Arial"/>
              </a:rPr>
              <a:t>2014 р., 2016 р.</a:t>
            </a:r>
            <a:endParaRPr sz="1633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396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Форми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використовує</a:t>
            </a:r>
            <a:r>
              <a:rPr lang="ru-RU" dirty="0"/>
              <a:t> МО</a:t>
            </a:r>
          </a:p>
        </p:txBody>
      </p:sp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770021" y="1051955"/>
            <a:ext cx="1545097" cy="2268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rc_mi"/>
          <p:cNvPicPr/>
          <p:nvPr/>
        </p:nvPicPr>
        <p:blipFill>
          <a:blip r:embed="rId3"/>
          <a:stretch>
            <a:fillRect/>
          </a:stretch>
        </p:blipFill>
        <p:spPr>
          <a:xfrm>
            <a:off x="9666385" y="659631"/>
            <a:ext cx="2062960" cy="2892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8"/>
          <p:cNvPicPr/>
          <p:nvPr/>
        </p:nvPicPr>
        <p:blipFill>
          <a:blip r:embed="rId4"/>
          <a:srcRect l="3851" t="2153" r="3851" b="2153"/>
          <a:stretch>
            <a:fillRect/>
          </a:stretch>
        </p:blipFill>
        <p:spPr>
          <a:xfrm>
            <a:off x="10415198" y="2470208"/>
            <a:ext cx="1403507" cy="2212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/>
          <p:nvPr/>
        </p:nvPicPr>
        <p:blipFill>
          <a:blip r:embed="rId5"/>
          <a:stretch>
            <a:fillRect/>
          </a:stretch>
        </p:blipFill>
        <p:spPr>
          <a:xfrm rot="21565200">
            <a:off x="226787" y="2193962"/>
            <a:ext cx="1565981" cy="2240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/>
          <p:nvPr/>
        </p:nvPicPr>
        <p:blipFill>
          <a:blip r:embed="rId6"/>
          <a:stretch>
            <a:fillRect/>
          </a:stretch>
        </p:blipFill>
        <p:spPr>
          <a:xfrm rot="21524400">
            <a:off x="9760540" y="4147543"/>
            <a:ext cx="1549698" cy="2171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4"/>
          <p:cNvPicPr/>
          <p:nvPr/>
        </p:nvPicPr>
        <p:blipFill>
          <a:blip r:embed="rId7"/>
          <a:stretch>
            <a:fillRect/>
          </a:stretch>
        </p:blipFill>
        <p:spPr>
          <a:xfrm>
            <a:off x="770021" y="3947247"/>
            <a:ext cx="1558901" cy="2398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901850154"/>
              </p:ext>
            </p:extLst>
          </p:nvPr>
        </p:nvGraphicFramePr>
        <p:xfrm>
          <a:off x="1907761" y="1155283"/>
          <a:ext cx="863531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87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30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8B5B0A8-19FA-45C0-A70B-E06FABDD4D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dgm id="{28B5B0A8-19FA-45C0-A70B-E06FABDD4D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A6EF922-55B4-4F99-9145-9B4B57E6DC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>
                                            <p:graphicEl>
                                              <a:dgm id="{AA6EF922-55B4-4F99-9145-9B4B57E6DC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98940E6-E0CE-4F3E-91C5-11975E734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dgm id="{598940E6-E0CE-4F3E-91C5-11975E7347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48911E6-E468-4228-B7E8-D72827C4F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dgm id="{248911E6-E468-4228-B7E8-D72827C4FD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B2B1B5D-AF58-4653-AC5C-8FF5DFA7F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>
                                            <p:graphicEl>
                                              <a:dgm id="{6B2B1B5D-AF58-4653-AC5C-8FF5DFA7F7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9161B3E-15E3-45CB-853A-7B50D9AF8D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79161B3E-15E3-45CB-853A-7B50D9AF8D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8DA574E-66CB-4D29-B617-A262BEEC5E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graphicEl>
                                              <a:dgm id="{B8DA574E-66CB-4D29-B617-A262BEEC5E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7917641-8B4A-47C8-A7C7-CBAFD54991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47917641-8B4A-47C8-A7C7-CBAFD54991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E95F9BA-7DB2-4295-A0CF-ABA092E40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>
                                            <p:graphicEl>
                                              <a:dgm id="{0E95F9BA-7DB2-4295-A0CF-ABA092E402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1CF8D68-EC8A-402A-A431-FAE2EEA77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">
                                            <p:graphicEl>
                                              <a:dgm id="{51CF8D68-EC8A-402A-A431-FAE2EEA773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175A681-FD12-46C8-ACC4-34DDBDB6D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">
                                            <p:graphicEl>
                                              <a:dgm id="{0175A681-FD12-46C8-ACC4-34DDBDB6DD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A5B852F-E316-4D14-93A7-8FA7E4746F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">
                                            <p:graphicEl>
                                              <a:dgm id="{EA5B852F-E316-4D14-93A7-8FA7E4746F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0BA67E2-8413-411F-AE97-5CBFB1B44F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0">
                                            <p:graphicEl>
                                              <a:dgm id="{60BA67E2-8413-411F-AE97-5CBFB1B44F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830" y="135607"/>
            <a:ext cx="10515600" cy="1078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uk-UA" altLang="ru-RU" dirty="0"/>
              <a:t>Методичне об’єднання вчителів англійської та німецької мов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9660" y="2541243"/>
            <a:ext cx="4926496" cy="3513440"/>
          </a:xfrm>
        </p:spPr>
        <p:txBody>
          <a:bodyPr/>
          <a:lstStyle/>
          <a:p>
            <a:pPr marL="0" indent="0">
              <a:buNone/>
            </a:pPr>
            <a:r>
              <a:rPr lang="uk-UA" b="1" dirty="0"/>
              <a:t>Якісний склад:</a:t>
            </a:r>
            <a:endParaRPr lang="ru-RU" b="1" dirty="0"/>
          </a:p>
          <a:p>
            <a:r>
              <a:rPr lang="uk-UA" dirty="0"/>
              <a:t>Кількість вчителів - </a:t>
            </a:r>
            <a:r>
              <a:rPr lang="uk-UA" dirty="0" smtClean="0"/>
              <a:t>17</a:t>
            </a:r>
            <a:endParaRPr lang="uk-UA" dirty="0"/>
          </a:p>
          <a:p>
            <a:r>
              <a:rPr lang="uk-UA" dirty="0"/>
              <a:t>Учителі вищої категорії – 12</a:t>
            </a:r>
            <a:endParaRPr lang="ru-RU" dirty="0"/>
          </a:p>
          <a:p>
            <a:r>
              <a:rPr lang="uk-UA" dirty="0"/>
              <a:t>Учителі І категорії – 3</a:t>
            </a:r>
          </a:p>
          <a:p>
            <a:r>
              <a:rPr lang="uk-UA" dirty="0"/>
              <a:t>Учителі-спеціалісти – 2</a:t>
            </a:r>
            <a:endParaRPr lang="ru-RU" dirty="0"/>
          </a:p>
          <a:p>
            <a:r>
              <a:rPr lang="uk-UA" dirty="0"/>
              <a:t>Звання «Старший учитель» – 6</a:t>
            </a:r>
          </a:p>
          <a:p>
            <a:r>
              <a:rPr lang="uk-UA" dirty="0"/>
              <a:t>Звання «</a:t>
            </a:r>
            <a:r>
              <a:rPr lang="uk-UA" dirty="0" smtClean="0"/>
              <a:t>Вчитель-методист</a:t>
            </a:r>
            <a:r>
              <a:rPr lang="uk-UA" dirty="0"/>
              <a:t>» – 2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0635" y="1176381"/>
            <a:ext cx="11149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Контролює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та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спрямовує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роботу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об’єднання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- </a:t>
            </a:r>
            <a:r>
              <a:rPr lang="uk-UA" sz="2400" dirty="0">
                <a:latin typeface="Arial Narrow" panose="020B0606020202030204" pitchFamily="34" charset="0"/>
                <a:ea typeface="Calibri" panose="020F0502020204030204" pitchFamily="34" charset="0"/>
              </a:rPr>
              <a:t>директор школи,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заступник директора з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виховної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роботи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– </a:t>
            </a:r>
            <a:r>
              <a:rPr lang="ru-RU" sz="2400" dirty="0" err="1" smtClean="0">
                <a:latin typeface="Arial Narrow" panose="020B0606020202030204" pitchFamily="34" charset="0"/>
                <a:ea typeface="Calibri" panose="020F0502020204030204" pitchFamily="34" charset="0"/>
              </a:rPr>
              <a:t>Ільченко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Г.К. та 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голова методичного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об’єднання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– 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Касьяненко В.О.</a:t>
            </a:r>
            <a:endParaRPr lang="ru-RU" sz="2400" dirty="0"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157" y="2119892"/>
            <a:ext cx="5902188" cy="3934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20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Методичне</a:t>
            </a:r>
            <a:r>
              <a:rPr lang="ru-RU" dirty="0"/>
              <a:t> </a:t>
            </a:r>
            <a:r>
              <a:rPr lang="ru-RU" dirty="0" err="1"/>
              <a:t>об’єднання</a:t>
            </a:r>
            <a:r>
              <a:rPr lang="ru-RU" dirty="0"/>
              <a:t> </a:t>
            </a:r>
            <a:r>
              <a:rPr lang="ru-RU" dirty="0" err="1"/>
              <a:t>вчителів</a:t>
            </a:r>
            <a:r>
              <a:rPr lang="ru-RU" dirty="0"/>
              <a:t> </a:t>
            </a:r>
            <a:r>
              <a:rPr lang="ru-RU" dirty="0" err="1"/>
              <a:t>художньо-естетичного</a:t>
            </a:r>
            <a:r>
              <a:rPr lang="ru-RU" dirty="0"/>
              <a:t> циклу та трудового </a:t>
            </a:r>
            <a:r>
              <a:rPr lang="ru-RU" dirty="0" err="1"/>
              <a:t>навчання</a:t>
            </a:r>
            <a:endParaRPr lang="ru-RU" dirty="0"/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681960" y="2851967"/>
            <a:ext cx="4572120" cy="2865798"/>
          </a:xfrm>
        </p:spPr>
        <p:txBody>
          <a:bodyPr/>
          <a:lstStyle/>
          <a:p>
            <a:pPr marL="0" indent="0">
              <a:buNone/>
            </a:pPr>
            <a:r>
              <a:rPr lang="uk-UA" b="1" dirty="0"/>
              <a:t>Якісний склад:</a:t>
            </a:r>
            <a:endParaRPr lang="ru-RU" b="1" dirty="0"/>
          </a:p>
          <a:p>
            <a:r>
              <a:rPr lang="uk-UA" dirty="0"/>
              <a:t>Кількість вчителів - </a:t>
            </a:r>
            <a:r>
              <a:rPr lang="uk-UA" dirty="0" smtClean="0"/>
              <a:t>4</a:t>
            </a:r>
            <a:endParaRPr lang="uk-UA" dirty="0"/>
          </a:p>
          <a:p>
            <a:r>
              <a:rPr lang="uk-UA" dirty="0"/>
              <a:t>Учителі вищої категорії – </a:t>
            </a:r>
            <a:r>
              <a:rPr lang="uk-UA" dirty="0" smtClean="0"/>
              <a:t>1</a:t>
            </a:r>
            <a:endParaRPr lang="ru-RU" dirty="0"/>
          </a:p>
          <a:p>
            <a:r>
              <a:rPr lang="uk-UA" dirty="0"/>
              <a:t>Учителі І категорії – </a:t>
            </a:r>
            <a:r>
              <a:rPr lang="uk-UA" dirty="0" smtClean="0"/>
              <a:t>1</a:t>
            </a:r>
            <a:endParaRPr lang="ru-RU" dirty="0" smtClean="0"/>
          </a:p>
          <a:p>
            <a:r>
              <a:rPr lang="uk-UA" dirty="0"/>
              <a:t>Учителі </a:t>
            </a:r>
            <a:r>
              <a:rPr lang="uk-UA" dirty="0" smtClean="0"/>
              <a:t>ІІ категорії </a:t>
            </a:r>
            <a:r>
              <a:rPr lang="uk-UA" dirty="0"/>
              <a:t>– </a:t>
            </a:r>
            <a:r>
              <a:rPr lang="uk-UA" dirty="0" smtClean="0"/>
              <a:t>2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42" y="2265566"/>
            <a:ext cx="605790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81960" y="1217893"/>
            <a:ext cx="11149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Контролює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та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спрямовує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роботу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об’єднання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- </a:t>
            </a:r>
            <a:r>
              <a:rPr lang="uk-UA" sz="2400" dirty="0">
                <a:latin typeface="Arial Narrow" panose="020B0606020202030204" pitchFamily="34" charset="0"/>
                <a:ea typeface="Calibri" panose="020F0502020204030204" pitchFamily="34" charset="0"/>
              </a:rPr>
              <a:t>директор школи,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заступник директора з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виховної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роботи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– </a:t>
            </a:r>
            <a:r>
              <a:rPr lang="ru-RU" sz="2400" dirty="0" err="1" smtClean="0">
                <a:latin typeface="Arial Narrow" panose="020B0606020202030204" pitchFamily="34" charset="0"/>
                <a:ea typeface="Calibri" panose="020F0502020204030204" pitchFamily="34" charset="0"/>
              </a:rPr>
              <a:t>Іванченко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Л.Г. та голова 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методичного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об’єднання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– </a:t>
            </a:r>
            <a:r>
              <a:rPr lang="ru-RU" sz="2400" dirty="0" err="1" smtClean="0">
                <a:latin typeface="Arial Narrow" panose="020B0606020202030204" pitchFamily="34" charset="0"/>
                <a:ea typeface="Calibri" panose="020F0502020204030204" pitchFamily="34" charset="0"/>
              </a:rPr>
              <a:t>Бобир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Т.О.</a:t>
            </a:r>
            <a:endParaRPr lang="ru-RU" sz="2400" dirty="0"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420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831" y="-13447"/>
            <a:ext cx="10515600" cy="1078664"/>
          </a:xfrm>
        </p:spPr>
        <p:txBody>
          <a:bodyPr/>
          <a:lstStyle/>
          <a:p>
            <a:r>
              <a:rPr lang="ru-RU" dirty="0"/>
              <a:t>Методична проблема МО: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74332" y="1297099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600" b="1" i="1" dirty="0" err="1">
                <a:solidFill>
                  <a:srgbClr val="404040"/>
                </a:solidFill>
                <a:latin typeface="Century Gothic"/>
              </a:rPr>
              <a:t>Обізнаність</a:t>
            </a:r>
            <a:r>
              <a:rPr lang="ru-RU" sz="2600" b="1" i="1" dirty="0">
                <a:solidFill>
                  <a:srgbClr val="404040"/>
                </a:solidFill>
                <a:latin typeface="Century Gothic"/>
              </a:rPr>
              <a:t> та </a:t>
            </a:r>
            <a:r>
              <a:rPr lang="ru-RU" sz="2600" b="1" i="1" dirty="0" err="1">
                <a:solidFill>
                  <a:srgbClr val="404040"/>
                </a:solidFill>
                <a:latin typeface="Century Gothic"/>
              </a:rPr>
              <a:t>самовираження</a:t>
            </a:r>
            <a:r>
              <a:rPr lang="ru-RU" sz="2600" b="1" i="1" dirty="0">
                <a:solidFill>
                  <a:srgbClr val="404040"/>
                </a:solidFill>
                <a:latin typeface="Century Gothic"/>
              </a:rPr>
              <a:t> у </a:t>
            </a:r>
            <a:r>
              <a:rPr lang="ru-RU" sz="2600" b="1" i="1" dirty="0" err="1">
                <a:solidFill>
                  <a:srgbClr val="404040"/>
                </a:solidFill>
                <a:latin typeface="Century Gothic"/>
              </a:rPr>
              <a:t>сфері</a:t>
            </a:r>
            <a:r>
              <a:rPr lang="ru-RU" sz="2600" b="1" i="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2600" b="1" i="1" dirty="0" err="1">
                <a:solidFill>
                  <a:srgbClr val="404040"/>
                </a:solidFill>
                <a:latin typeface="Century Gothic"/>
              </a:rPr>
              <a:t>культури</a:t>
            </a:r>
            <a:r>
              <a:rPr lang="ru-RU" sz="2600" b="1" i="1" dirty="0">
                <a:solidFill>
                  <a:srgbClr val="404040"/>
                </a:solidFill>
                <a:latin typeface="Century Gothic"/>
              </a:rPr>
              <a:t>. </a:t>
            </a:r>
            <a:r>
              <a:rPr lang="ru-RU" sz="2600" b="1" i="1" dirty="0" err="1">
                <a:solidFill>
                  <a:srgbClr val="404040"/>
                </a:solidFill>
                <a:latin typeface="Century Gothic"/>
              </a:rPr>
              <a:t>Розуміння</a:t>
            </a:r>
            <a:r>
              <a:rPr lang="ru-RU" sz="2600" b="1" i="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2600" b="1" i="1" dirty="0" err="1">
                <a:solidFill>
                  <a:srgbClr val="404040"/>
                </a:solidFill>
                <a:latin typeface="Century Gothic"/>
              </a:rPr>
              <a:t>власної</a:t>
            </a:r>
            <a:r>
              <a:rPr lang="ru-RU" sz="2600" b="1" i="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2600" b="1" i="1" dirty="0" err="1">
                <a:solidFill>
                  <a:srgbClr val="404040"/>
                </a:solidFill>
                <a:latin typeface="Century Gothic"/>
              </a:rPr>
              <a:t>національної</a:t>
            </a:r>
            <a:r>
              <a:rPr lang="ru-RU" sz="2600" b="1" i="1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2600" b="1" i="1" dirty="0" err="1">
                <a:solidFill>
                  <a:srgbClr val="404040"/>
                </a:solidFill>
                <a:latin typeface="Century Gothic"/>
              </a:rPr>
              <a:t>ідентичності</a:t>
            </a:r>
            <a:r>
              <a:rPr lang="ru-RU" sz="2600" b="1" i="1" dirty="0">
                <a:solidFill>
                  <a:srgbClr val="404040"/>
                </a:solidFill>
                <a:latin typeface="Century Gothic"/>
              </a:rPr>
              <a:t>.</a:t>
            </a:r>
            <a:endParaRPr lang="ru-RU" sz="2600" dirty="0"/>
          </a:p>
          <a:p>
            <a:pPr marL="0" indent="0" algn="ctr">
              <a:lnSpc>
                <a:spcPct val="100000"/>
              </a:lnSpc>
              <a:spcBef>
                <a:spcPts val="3000"/>
              </a:spcBef>
              <a:buNone/>
            </a:pPr>
            <a:r>
              <a:rPr lang="ru-RU" sz="2600" b="1" u="sng" dirty="0" err="1">
                <a:solidFill>
                  <a:srgbClr val="420EA0"/>
                </a:solidFill>
                <a:latin typeface="Century Gothic"/>
              </a:rPr>
              <a:t>Завдання</a:t>
            </a:r>
            <a:r>
              <a:rPr lang="ru-RU" sz="2600" b="1" u="sng" dirty="0">
                <a:solidFill>
                  <a:srgbClr val="420EA0"/>
                </a:solidFill>
                <a:latin typeface="Century Gothic"/>
              </a:rPr>
              <a:t>:</a:t>
            </a:r>
            <a:endParaRPr lang="ru-RU" sz="2600" dirty="0"/>
          </a:p>
          <a:p>
            <a:pPr>
              <a:lnSpc>
                <a:spcPct val="100000"/>
              </a:lnSpc>
              <a:buSzPct val="80000"/>
              <a:buFont typeface="Wingdings 3" charset="2"/>
              <a:buChar char=""/>
            </a:pPr>
            <a:r>
              <a:rPr lang="ru-RU" sz="2600" dirty="0" err="1">
                <a:solidFill>
                  <a:srgbClr val="404040"/>
                </a:solidFill>
                <a:latin typeface="Century Gothic"/>
              </a:rPr>
              <a:t>Розвиток</a:t>
            </a:r>
            <a:r>
              <a:rPr lang="ru-RU" sz="2600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2600" dirty="0" err="1">
                <a:solidFill>
                  <a:srgbClr val="404040"/>
                </a:solidFill>
                <a:latin typeface="Century Gothic"/>
              </a:rPr>
              <a:t>загальнокультурної</a:t>
            </a:r>
            <a:r>
              <a:rPr lang="ru-RU" sz="2600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2600" dirty="0" err="1">
                <a:solidFill>
                  <a:srgbClr val="404040"/>
                </a:solidFill>
                <a:latin typeface="Century Gothic"/>
              </a:rPr>
              <a:t>компетентності</a:t>
            </a:r>
            <a:r>
              <a:rPr lang="ru-RU" sz="2600" dirty="0">
                <a:solidFill>
                  <a:srgbClr val="404040"/>
                </a:solidFill>
                <a:latin typeface="Century Gothic"/>
              </a:rPr>
              <a:t>;</a:t>
            </a:r>
            <a:endParaRPr lang="ru-RU" sz="2600" dirty="0"/>
          </a:p>
          <a:p>
            <a:pPr>
              <a:lnSpc>
                <a:spcPct val="100000"/>
              </a:lnSpc>
              <a:buSzPct val="80000"/>
              <a:buFont typeface="Wingdings 3" charset="2"/>
              <a:buChar char=""/>
            </a:pPr>
            <a:r>
              <a:rPr lang="ru-RU" sz="2600" dirty="0" err="1">
                <a:solidFill>
                  <a:srgbClr val="404040"/>
                </a:solidFill>
                <a:latin typeface="Century Gothic"/>
              </a:rPr>
              <a:t>Використання</a:t>
            </a:r>
            <a:r>
              <a:rPr lang="ru-RU" sz="2600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2600" dirty="0" err="1">
                <a:solidFill>
                  <a:srgbClr val="404040"/>
                </a:solidFill>
                <a:latin typeface="Century Gothic"/>
              </a:rPr>
              <a:t>інтеграції</a:t>
            </a:r>
            <a:r>
              <a:rPr lang="ru-RU" sz="2600" dirty="0">
                <a:solidFill>
                  <a:srgbClr val="404040"/>
                </a:solidFill>
                <a:latin typeface="Century Gothic"/>
              </a:rPr>
              <a:t> на уроках ;</a:t>
            </a:r>
            <a:endParaRPr lang="ru-RU" sz="2600" dirty="0"/>
          </a:p>
          <a:p>
            <a:pPr>
              <a:lnSpc>
                <a:spcPct val="100000"/>
              </a:lnSpc>
              <a:buSzPct val="80000"/>
              <a:buFont typeface="Wingdings 3" charset="2"/>
              <a:buChar char=""/>
            </a:pPr>
            <a:r>
              <a:rPr lang="ru-RU" sz="2600" dirty="0" err="1">
                <a:solidFill>
                  <a:srgbClr val="404040"/>
                </a:solidFill>
                <a:latin typeface="Century Gothic"/>
              </a:rPr>
              <a:t>Розвиток</a:t>
            </a:r>
            <a:r>
              <a:rPr lang="ru-RU" sz="2600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2600" dirty="0" err="1">
                <a:solidFill>
                  <a:srgbClr val="404040"/>
                </a:solidFill>
                <a:latin typeface="Century Gothic"/>
              </a:rPr>
              <a:t>творчих</a:t>
            </a:r>
            <a:r>
              <a:rPr lang="ru-RU" sz="2600" dirty="0">
                <a:solidFill>
                  <a:srgbClr val="404040"/>
                </a:solidFill>
                <a:latin typeface="Century Gothic"/>
              </a:rPr>
              <a:t> та </a:t>
            </a:r>
            <a:r>
              <a:rPr lang="ru-RU" sz="2600" dirty="0" err="1">
                <a:solidFill>
                  <a:srgbClr val="404040"/>
                </a:solidFill>
                <a:latin typeface="Century Gothic"/>
              </a:rPr>
              <a:t>інтелектуальних</a:t>
            </a:r>
            <a:r>
              <a:rPr lang="ru-RU" sz="2600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2600" dirty="0" err="1">
                <a:solidFill>
                  <a:srgbClr val="404040"/>
                </a:solidFill>
                <a:latin typeface="Century Gothic"/>
              </a:rPr>
              <a:t>здібностей</a:t>
            </a:r>
            <a:r>
              <a:rPr lang="ru-RU" sz="2600" dirty="0">
                <a:solidFill>
                  <a:srgbClr val="404040"/>
                </a:solidFill>
                <a:latin typeface="Century Gothic"/>
              </a:rPr>
              <a:t>;</a:t>
            </a:r>
            <a:endParaRPr lang="ru-RU" sz="2600" dirty="0"/>
          </a:p>
          <a:p>
            <a:pPr>
              <a:lnSpc>
                <a:spcPct val="100000"/>
              </a:lnSpc>
              <a:buSzPct val="80000"/>
              <a:buFont typeface="Wingdings 3" charset="2"/>
              <a:buChar char=""/>
            </a:pPr>
            <a:r>
              <a:rPr lang="ru-RU" sz="2600" dirty="0" err="1">
                <a:solidFill>
                  <a:srgbClr val="404040"/>
                </a:solidFill>
                <a:latin typeface="Century Gothic"/>
              </a:rPr>
              <a:t>Навчання</a:t>
            </a:r>
            <a:r>
              <a:rPr lang="ru-RU" sz="2600" dirty="0">
                <a:solidFill>
                  <a:srgbClr val="404040"/>
                </a:solidFill>
                <a:latin typeface="Century Gothic"/>
              </a:rPr>
              <a:t> та </a:t>
            </a:r>
            <a:r>
              <a:rPr lang="ru-RU" sz="2600" dirty="0" err="1">
                <a:solidFill>
                  <a:srgbClr val="404040"/>
                </a:solidFill>
                <a:latin typeface="Century Gothic"/>
              </a:rPr>
              <a:t>виховання</a:t>
            </a:r>
            <a:r>
              <a:rPr lang="ru-RU" sz="2600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2600" dirty="0" err="1">
                <a:solidFill>
                  <a:srgbClr val="404040"/>
                </a:solidFill>
                <a:latin typeface="Century Gothic"/>
              </a:rPr>
              <a:t>засобами</a:t>
            </a:r>
            <a:r>
              <a:rPr lang="ru-RU" sz="2600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2600" dirty="0" err="1">
                <a:solidFill>
                  <a:srgbClr val="404040"/>
                </a:solidFill>
                <a:latin typeface="Century Gothic"/>
              </a:rPr>
              <a:t>української</a:t>
            </a:r>
            <a:r>
              <a:rPr lang="ru-RU" sz="2600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2600" dirty="0" err="1">
                <a:solidFill>
                  <a:srgbClr val="404040"/>
                </a:solidFill>
                <a:latin typeface="Century Gothic"/>
              </a:rPr>
              <a:t>національної</a:t>
            </a:r>
            <a:r>
              <a:rPr lang="ru-RU" sz="2600" dirty="0">
                <a:solidFill>
                  <a:srgbClr val="404040"/>
                </a:solidFill>
                <a:latin typeface="Century Gothic"/>
              </a:rPr>
              <a:t> </a:t>
            </a:r>
            <a:r>
              <a:rPr lang="ru-RU" sz="2600" dirty="0" err="1">
                <a:solidFill>
                  <a:srgbClr val="404040"/>
                </a:solidFill>
                <a:latin typeface="Century Gothic"/>
              </a:rPr>
              <a:t>культури</a:t>
            </a:r>
            <a:endParaRPr lang="ru-RU" sz="2600" dirty="0"/>
          </a:p>
          <a:p>
            <a:endParaRPr lang="ru-RU" sz="2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305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831" y="216691"/>
            <a:ext cx="10515600" cy="107866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Наші</a:t>
            </a:r>
            <a:r>
              <a:rPr lang="ru-RU" dirty="0"/>
              <a:t> </a:t>
            </a:r>
            <a:r>
              <a:rPr lang="ru-RU" dirty="0" err="1"/>
              <a:t>досягнення</a:t>
            </a:r>
            <a:r>
              <a:rPr lang="ru-RU" dirty="0"/>
              <a:t> (</a:t>
            </a:r>
            <a:r>
              <a:rPr lang="ru-RU" dirty="0" err="1"/>
              <a:t>призові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 у </a:t>
            </a:r>
            <a:r>
              <a:rPr lang="ru-RU" dirty="0" err="1"/>
              <a:t>міських</a:t>
            </a:r>
            <a:r>
              <a:rPr lang="ru-RU" dirty="0"/>
              <a:t>, </a:t>
            </a:r>
            <a:r>
              <a:rPr lang="ru-RU" dirty="0" err="1"/>
              <a:t>обласних</a:t>
            </a:r>
            <a:r>
              <a:rPr lang="ru-RU" dirty="0"/>
              <a:t>, </a:t>
            </a:r>
            <a:r>
              <a:rPr lang="ru-RU" dirty="0" err="1"/>
              <a:t>всеукраїнських</a:t>
            </a:r>
            <a:r>
              <a:rPr lang="ru-RU" dirty="0"/>
              <a:t> конкурсах)</a:t>
            </a:r>
          </a:p>
        </p:txBody>
      </p:sp>
      <p:graphicFrame>
        <p:nvGraphicFramePr>
          <p:cNvPr id="4" name="Объект 5"/>
          <p:cNvGraphicFramePr/>
          <p:nvPr>
            <p:extLst>
              <p:ext uri="{D42A27DB-BD31-4B8C-83A1-F6EECF244321}">
                <p14:modId xmlns:p14="http://schemas.microsoft.com/office/powerpoint/2010/main" val="3677375904"/>
              </p:ext>
            </p:extLst>
          </p:nvPr>
        </p:nvGraphicFramePr>
        <p:xfrm>
          <a:off x="354153" y="1461170"/>
          <a:ext cx="8738635" cy="4848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stomShape 2"/>
          <p:cNvSpPr/>
          <p:nvPr/>
        </p:nvSpPr>
        <p:spPr>
          <a:xfrm flipH="1">
            <a:off x="8921907" y="2208203"/>
            <a:ext cx="3103348" cy="3075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600" b="1" i="1" dirty="0" err="1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Учнів</a:t>
            </a:r>
            <a:r>
              <a:rPr lang="ru-RU" sz="2600" b="1" i="1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 </a:t>
            </a:r>
            <a:r>
              <a:rPr lang="ru-RU" sz="2600" b="1" i="1" dirty="0" err="1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підготували</a:t>
            </a:r>
            <a:r>
              <a:rPr lang="ru-RU" sz="2600" b="1" i="1" dirty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 </a:t>
            </a:r>
            <a:r>
              <a:rPr lang="ru-RU" sz="2600" b="1" i="1" dirty="0" err="1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вчителі</a:t>
            </a:r>
            <a:r>
              <a:rPr lang="ru-RU" sz="2600" b="1" i="1" dirty="0" smtClean="0">
                <a:solidFill>
                  <a:schemeClr val="accent5">
                    <a:lumMod val="50000"/>
                  </a:schemeClr>
                </a:solidFill>
                <a:latin typeface="Century Gothic"/>
              </a:rPr>
              <a:t>:</a:t>
            </a:r>
          </a:p>
          <a:p>
            <a:pPr algn="ctr">
              <a:lnSpc>
                <a:spcPct val="100000"/>
              </a:lnSpc>
            </a:pPr>
            <a:endParaRPr sz="1200" dirty="0"/>
          </a:p>
          <a:p>
            <a:pPr indent="546100">
              <a:lnSpc>
                <a:spcPct val="100000"/>
              </a:lnSpc>
            </a:pPr>
            <a:r>
              <a:rPr lang="ru-RU" sz="2600" dirty="0" err="1">
                <a:solidFill>
                  <a:srgbClr val="000000"/>
                </a:solidFill>
                <a:latin typeface="Century Gothic"/>
              </a:rPr>
              <a:t>Іванченко</a:t>
            </a:r>
            <a:r>
              <a:rPr lang="ru-RU" sz="2600" dirty="0">
                <a:solidFill>
                  <a:srgbClr val="000000"/>
                </a:solidFill>
                <a:latin typeface="Century Gothic"/>
              </a:rPr>
              <a:t> Л.Г.</a:t>
            </a:r>
            <a:endParaRPr sz="2600" dirty="0"/>
          </a:p>
          <a:p>
            <a:pPr indent="546100">
              <a:lnSpc>
                <a:spcPct val="100000"/>
              </a:lnSpc>
            </a:pPr>
            <a:r>
              <a:rPr lang="ru-RU" sz="2600" dirty="0" err="1">
                <a:solidFill>
                  <a:srgbClr val="000000"/>
                </a:solidFill>
                <a:latin typeface="Century Gothic"/>
              </a:rPr>
              <a:t>Матяш</a:t>
            </a:r>
            <a:r>
              <a:rPr lang="ru-RU" sz="2600" dirty="0">
                <a:solidFill>
                  <a:srgbClr val="000000"/>
                </a:solidFill>
                <a:latin typeface="Century Gothic"/>
              </a:rPr>
              <a:t> М.А.</a:t>
            </a:r>
            <a:endParaRPr sz="2600" dirty="0"/>
          </a:p>
          <a:p>
            <a:pPr indent="546100">
              <a:lnSpc>
                <a:spcPct val="100000"/>
              </a:lnSpc>
            </a:pPr>
            <a:r>
              <a:rPr lang="ru-RU" sz="2600" dirty="0" err="1">
                <a:solidFill>
                  <a:srgbClr val="000000"/>
                </a:solidFill>
                <a:latin typeface="Century Gothic"/>
              </a:rPr>
              <a:t>Матівос</a:t>
            </a:r>
            <a:r>
              <a:rPr lang="ru-RU" sz="2600" dirty="0">
                <a:solidFill>
                  <a:srgbClr val="000000"/>
                </a:solidFill>
                <a:latin typeface="Century Gothic"/>
              </a:rPr>
              <a:t> С.Ю.</a:t>
            </a:r>
            <a:endParaRPr sz="2600" dirty="0"/>
          </a:p>
          <a:p>
            <a:pPr indent="546100">
              <a:lnSpc>
                <a:spcPct val="100000"/>
              </a:lnSpc>
            </a:pPr>
            <a:r>
              <a:rPr lang="ru-RU" sz="2600" dirty="0" err="1">
                <a:solidFill>
                  <a:srgbClr val="000000"/>
                </a:solidFill>
                <a:latin typeface="Century Gothic"/>
              </a:rPr>
              <a:t>Бобир</a:t>
            </a:r>
            <a:r>
              <a:rPr lang="ru-RU" sz="2600" dirty="0">
                <a:solidFill>
                  <a:srgbClr val="000000"/>
                </a:solidFill>
                <a:latin typeface="Century Gothic"/>
              </a:rPr>
              <a:t> Т.О.</a:t>
            </a:r>
            <a:endParaRPr sz="2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867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Поширення</a:t>
            </a:r>
            <a:r>
              <a:rPr lang="ru-RU" dirty="0"/>
              <a:t> </a:t>
            </a:r>
            <a:r>
              <a:rPr lang="ru-RU" dirty="0" err="1"/>
              <a:t>педагогічного</a:t>
            </a:r>
            <a:r>
              <a:rPr lang="ru-RU" dirty="0"/>
              <a:t> </a:t>
            </a:r>
            <a:r>
              <a:rPr lang="ru-RU" dirty="0" err="1"/>
              <a:t>досвіду</a:t>
            </a:r>
            <a:endParaRPr lang="ru-RU" dirty="0"/>
          </a:p>
        </p:txBody>
      </p:sp>
      <p:sp>
        <p:nvSpPr>
          <p:cNvPr id="4" name="CustomShape 2"/>
          <p:cNvSpPr/>
          <p:nvPr/>
        </p:nvSpPr>
        <p:spPr>
          <a:xfrm>
            <a:off x="1730325" y="5411222"/>
            <a:ext cx="8154573" cy="804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dirty="0" err="1">
                <a:solidFill>
                  <a:srgbClr val="420EA0"/>
                </a:solidFill>
                <a:latin typeface="Century Gothic"/>
              </a:rPr>
              <a:t>Кожна</a:t>
            </a:r>
            <a:r>
              <a:rPr lang="ru-RU" sz="2800" b="1" dirty="0">
                <a:solidFill>
                  <a:srgbClr val="420EA0"/>
                </a:solidFill>
                <a:latin typeface="Century Gothic"/>
              </a:rPr>
              <a:t> </a:t>
            </a:r>
            <a:r>
              <a:rPr lang="ru-RU" sz="2800" b="1" dirty="0" err="1">
                <a:solidFill>
                  <a:srgbClr val="420EA0"/>
                </a:solidFill>
                <a:latin typeface="Century Gothic"/>
              </a:rPr>
              <a:t>дитина</a:t>
            </a:r>
            <a:r>
              <a:rPr lang="ru-RU" sz="2800" b="1" dirty="0">
                <a:solidFill>
                  <a:srgbClr val="420EA0"/>
                </a:solidFill>
                <a:latin typeface="Century Gothic"/>
              </a:rPr>
              <a:t> </a:t>
            </a:r>
            <a:r>
              <a:rPr lang="ru-RU" sz="2800" b="1" dirty="0" err="1">
                <a:solidFill>
                  <a:srgbClr val="420EA0"/>
                </a:solidFill>
                <a:latin typeface="Century Gothic"/>
              </a:rPr>
              <a:t>має</a:t>
            </a:r>
            <a:r>
              <a:rPr lang="ru-RU" sz="2800" b="1" dirty="0">
                <a:solidFill>
                  <a:srgbClr val="420EA0"/>
                </a:solidFill>
                <a:latin typeface="Century Gothic"/>
              </a:rPr>
              <a:t> талант, </a:t>
            </a:r>
            <a:r>
              <a:rPr lang="ru-RU" sz="2800" b="1" dirty="0" err="1">
                <a:solidFill>
                  <a:srgbClr val="420EA0"/>
                </a:solidFill>
                <a:latin typeface="Century Gothic"/>
              </a:rPr>
              <a:t>потрібно</a:t>
            </a:r>
            <a:r>
              <a:rPr lang="ru-RU" sz="2800" b="1" dirty="0">
                <a:solidFill>
                  <a:srgbClr val="420EA0"/>
                </a:solidFill>
                <a:latin typeface="Century Gothic"/>
              </a:rPr>
              <a:t>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ru-RU" sz="2800" b="1" dirty="0" err="1">
                <a:solidFill>
                  <a:srgbClr val="420EA0"/>
                </a:solidFill>
                <a:latin typeface="Century Gothic"/>
              </a:rPr>
              <a:t>тільки</a:t>
            </a:r>
            <a:r>
              <a:rPr lang="ru-RU" sz="2800" b="1" dirty="0">
                <a:solidFill>
                  <a:srgbClr val="420EA0"/>
                </a:solidFill>
                <a:latin typeface="Century Gothic"/>
              </a:rPr>
              <a:t> </a:t>
            </a:r>
            <a:r>
              <a:rPr lang="ru-RU" sz="2800" b="1" dirty="0" err="1">
                <a:solidFill>
                  <a:srgbClr val="420EA0"/>
                </a:solidFill>
                <a:latin typeface="Century Gothic"/>
              </a:rPr>
              <a:t>його</a:t>
            </a:r>
            <a:r>
              <a:rPr lang="ru-RU" sz="2800" b="1" dirty="0">
                <a:solidFill>
                  <a:srgbClr val="420EA0"/>
                </a:solidFill>
                <a:latin typeface="Century Gothic"/>
              </a:rPr>
              <a:t> </a:t>
            </a:r>
            <a:r>
              <a:rPr lang="ru-RU" sz="2800" b="1" dirty="0" err="1">
                <a:solidFill>
                  <a:srgbClr val="420EA0"/>
                </a:solidFill>
                <a:latin typeface="Century Gothic"/>
              </a:rPr>
              <a:t>розкрити</a:t>
            </a:r>
            <a:endParaRPr dirty="0"/>
          </a:p>
        </p:txBody>
      </p:sp>
      <p:pic>
        <p:nvPicPr>
          <p:cNvPr id="5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441978" y="1359304"/>
            <a:ext cx="4777136" cy="3738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5401993" y="1308942"/>
            <a:ext cx="6331634" cy="37889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dirty="0">
                <a:solidFill>
                  <a:srgbClr val="000000"/>
                </a:solidFill>
                <a:latin typeface="Arial"/>
              </a:rPr>
              <a:t>В </a:t>
            </a:r>
            <a:r>
              <a:rPr lang="ru-RU" sz="2600" b="1" dirty="0">
                <a:solidFill>
                  <a:srgbClr val="000000"/>
                </a:solidFill>
                <a:latin typeface="Arial"/>
              </a:rPr>
              <a:t>2014</a:t>
            </a:r>
            <a:r>
              <a:rPr lang="ru-RU" sz="26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Arial"/>
              </a:rPr>
              <a:t>році</a:t>
            </a:r>
            <a:r>
              <a:rPr lang="ru-RU" sz="26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Arial"/>
              </a:rPr>
              <a:t>Бобир</a:t>
            </a:r>
            <a:r>
              <a:rPr lang="ru-RU" sz="2600" dirty="0">
                <a:solidFill>
                  <a:srgbClr val="000000"/>
                </a:solidFill>
                <a:latin typeface="Arial"/>
              </a:rPr>
              <a:t> Т.О. (3-Б </a:t>
            </a:r>
            <a:r>
              <a:rPr lang="ru-RU" sz="2600" dirty="0" err="1">
                <a:solidFill>
                  <a:srgbClr val="000000"/>
                </a:solidFill>
                <a:latin typeface="Arial"/>
              </a:rPr>
              <a:t>клас</a:t>
            </a:r>
            <a:r>
              <a:rPr lang="ru-RU" sz="2600" dirty="0">
                <a:solidFill>
                  <a:srgbClr val="000000"/>
                </a:solidFill>
                <a:latin typeface="Arial"/>
              </a:rPr>
              <a:t>) провела </a:t>
            </a:r>
            <a:r>
              <a:rPr lang="ru-RU" sz="2600" dirty="0" err="1">
                <a:solidFill>
                  <a:srgbClr val="000000"/>
                </a:solidFill>
                <a:latin typeface="Arial"/>
              </a:rPr>
              <a:t>відкритий</a:t>
            </a:r>
            <a:r>
              <a:rPr lang="ru-RU" sz="2600" dirty="0">
                <a:solidFill>
                  <a:srgbClr val="000000"/>
                </a:solidFill>
                <a:latin typeface="Arial"/>
              </a:rPr>
              <a:t> урок з </a:t>
            </a:r>
            <a:r>
              <a:rPr lang="ru-RU" sz="2600" dirty="0" err="1">
                <a:solidFill>
                  <a:srgbClr val="000000"/>
                </a:solidFill>
                <a:latin typeface="Arial"/>
              </a:rPr>
              <a:t>образотворчого</a:t>
            </a:r>
            <a:r>
              <a:rPr lang="ru-RU" sz="26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Arial"/>
              </a:rPr>
              <a:t>мистецтва</a:t>
            </a:r>
            <a:r>
              <a:rPr lang="ru-RU" sz="2600" dirty="0">
                <a:solidFill>
                  <a:srgbClr val="000000"/>
                </a:solidFill>
                <a:latin typeface="Arial"/>
              </a:rPr>
              <a:t> на тему: 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«</a:t>
            </a:r>
            <a:r>
              <a:rPr lang="ru-RU" sz="2600" dirty="0" err="1">
                <a:solidFill>
                  <a:schemeClr val="accent5">
                    <a:lumMod val="50000"/>
                  </a:schemeClr>
                </a:solidFill>
                <a:latin typeface="Arial"/>
              </a:rPr>
              <a:t>Матеріали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, </a:t>
            </a:r>
            <a:r>
              <a:rPr lang="ru-RU" sz="2600" dirty="0" err="1">
                <a:solidFill>
                  <a:schemeClr val="accent5">
                    <a:lumMod val="50000"/>
                  </a:schemeClr>
                </a:solidFill>
                <a:latin typeface="Arial"/>
              </a:rPr>
              <a:t>інструменти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й </a:t>
            </a:r>
            <a:r>
              <a:rPr lang="ru-RU" sz="2600" dirty="0" err="1">
                <a:solidFill>
                  <a:schemeClr val="accent5">
                    <a:lumMod val="50000"/>
                  </a:schemeClr>
                </a:solidFill>
                <a:latin typeface="Arial"/>
              </a:rPr>
              <a:t>обладнання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600" dirty="0" err="1">
                <a:solidFill>
                  <a:schemeClr val="accent5">
                    <a:lumMod val="50000"/>
                  </a:schemeClr>
                </a:solidFill>
                <a:latin typeface="Arial"/>
              </a:rPr>
              <a:t>народних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600" dirty="0" err="1">
                <a:solidFill>
                  <a:schemeClr val="accent5">
                    <a:lumMod val="50000"/>
                  </a:schemeClr>
                </a:solidFill>
                <a:latin typeface="Arial"/>
              </a:rPr>
              <a:t>майстрів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. </a:t>
            </a:r>
            <a:r>
              <a:rPr lang="ru-RU" sz="2600" dirty="0" err="1">
                <a:solidFill>
                  <a:schemeClr val="accent5">
                    <a:lumMod val="50000"/>
                  </a:schemeClr>
                </a:solidFill>
                <a:latin typeface="Arial"/>
              </a:rPr>
              <a:t>Основні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600" dirty="0" err="1">
                <a:solidFill>
                  <a:schemeClr val="accent5">
                    <a:lumMod val="50000"/>
                  </a:schemeClr>
                </a:solidFill>
                <a:latin typeface="Arial"/>
              </a:rPr>
              <a:t>види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декоративно-прикладного </a:t>
            </a:r>
            <a:r>
              <a:rPr lang="ru-RU" sz="2600" dirty="0" err="1">
                <a:solidFill>
                  <a:schemeClr val="accent5">
                    <a:lumMod val="50000"/>
                  </a:schemeClr>
                </a:solidFill>
                <a:latin typeface="Arial"/>
              </a:rPr>
              <a:t>мистецтва</a:t>
            </a:r>
            <a:r>
              <a:rPr lang="ru-RU" sz="2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» </a:t>
            </a:r>
            <a:r>
              <a:rPr lang="ru-RU" sz="2600" dirty="0">
                <a:solidFill>
                  <a:srgbClr val="000000"/>
                </a:solidFill>
                <a:latin typeface="Arial"/>
              </a:rPr>
              <a:t>для </a:t>
            </a:r>
            <a:r>
              <a:rPr lang="ru-RU" sz="2600" dirty="0" err="1">
                <a:solidFill>
                  <a:srgbClr val="000000"/>
                </a:solidFill>
                <a:latin typeface="Arial"/>
              </a:rPr>
              <a:t>слухачів</a:t>
            </a:r>
            <a:r>
              <a:rPr lang="ru-RU" sz="26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Arial"/>
              </a:rPr>
              <a:t>курсів</a:t>
            </a:r>
            <a:r>
              <a:rPr lang="ru-RU" sz="26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Arial"/>
              </a:rPr>
              <a:t>підвищення</a:t>
            </a:r>
            <a:r>
              <a:rPr lang="ru-RU" sz="26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Arial"/>
              </a:rPr>
              <a:t>кваліфікації</a:t>
            </a:r>
            <a:r>
              <a:rPr lang="ru-RU" sz="2600" dirty="0">
                <a:solidFill>
                  <a:srgbClr val="000000"/>
                </a:solidFill>
                <a:latin typeface="Arial"/>
              </a:rPr>
              <a:t> з </a:t>
            </a:r>
            <a:r>
              <a:rPr lang="ru-RU" sz="2600" dirty="0" err="1">
                <a:solidFill>
                  <a:srgbClr val="000000"/>
                </a:solidFill>
                <a:latin typeface="Arial"/>
              </a:rPr>
              <a:t>проблеми</a:t>
            </a:r>
            <a:r>
              <a:rPr lang="ru-RU" sz="2600" dirty="0">
                <a:solidFill>
                  <a:srgbClr val="000000"/>
                </a:solidFill>
                <a:latin typeface="Arial"/>
              </a:rPr>
              <a:t> "</a:t>
            </a:r>
            <a:r>
              <a:rPr lang="ru-RU" sz="2600" dirty="0" err="1">
                <a:solidFill>
                  <a:srgbClr val="000000"/>
                </a:solidFill>
                <a:latin typeface="Arial"/>
              </a:rPr>
              <a:t>Організаційно-педагогічні</a:t>
            </a:r>
            <a:r>
              <a:rPr lang="ru-RU" sz="26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Arial"/>
              </a:rPr>
              <a:t>умови</a:t>
            </a:r>
            <a:r>
              <a:rPr lang="ru-RU" sz="26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Arial"/>
              </a:rPr>
              <a:t>проведення</a:t>
            </a:r>
            <a:r>
              <a:rPr lang="ru-RU" sz="26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Arial"/>
              </a:rPr>
              <a:t>уроків</a:t>
            </a:r>
            <a:r>
              <a:rPr lang="ru-RU" sz="2600" dirty="0">
                <a:solidFill>
                  <a:srgbClr val="000000"/>
                </a:solidFill>
                <a:latin typeface="Arial"/>
              </a:rPr>
              <a:t> у </a:t>
            </a:r>
            <a:r>
              <a:rPr lang="ru-RU" sz="2600" dirty="0" err="1">
                <a:solidFill>
                  <a:srgbClr val="000000"/>
                </a:solidFill>
                <a:latin typeface="Arial"/>
              </a:rPr>
              <a:t>початковій</a:t>
            </a:r>
            <a:r>
              <a:rPr lang="ru-RU" sz="260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Arial"/>
              </a:rPr>
              <a:t>школі</a:t>
            </a:r>
            <a:r>
              <a:rPr lang="ru-RU" sz="2600" dirty="0">
                <a:solidFill>
                  <a:srgbClr val="000000"/>
                </a:solidFill>
                <a:latin typeface="Arial"/>
              </a:rPr>
              <a:t>"</a:t>
            </a:r>
            <a:endParaRPr lang="ru-RU" sz="2600" dirty="0"/>
          </a:p>
          <a:p>
            <a:endParaRPr lang="ru-RU" sz="2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785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Позакласна</a:t>
            </a:r>
            <a:r>
              <a:rPr lang="ru-RU" dirty="0"/>
              <a:t> робота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483414" y="1070981"/>
            <a:ext cx="3244737" cy="2261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483414" y="4180206"/>
            <a:ext cx="3105426" cy="2142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stomShape 3"/>
          <p:cNvSpPr/>
          <p:nvPr/>
        </p:nvSpPr>
        <p:spPr>
          <a:xfrm>
            <a:off x="681840" y="6324480"/>
            <a:ext cx="3144960" cy="455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dirty="0" err="1">
                <a:latin typeface="Century Gothic"/>
              </a:rPr>
              <a:t>Концерти</a:t>
            </a:r>
            <a:r>
              <a:rPr lang="ru-RU" sz="2400" dirty="0">
                <a:latin typeface="Century Gothic"/>
              </a:rPr>
              <a:t> до свят</a:t>
            </a:r>
            <a:endParaRPr dirty="0"/>
          </a:p>
        </p:txBody>
      </p:sp>
      <p:pic>
        <p:nvPicPr>
          <p:cNvPr id="7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8305779" y="1100059"/>
            <a:ext cx="3272892" cy="2231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stomShape 4"/>
          <p:cNvSpPr/>
          <p:nvPr/>
        </p:nvSpPr>
        <p:spPr>
          <a:xfrm>
            <a:off x="8153271" y="3405050"/>
            <a:ext cx="3628440" cy="455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dirty="0">
                <a:latin typeface="Century Gothic"/>
              </a:rPr>
              <a:t>Як у нас на </a:t>
            </a:r>
            <a:r>
              <a:rPr lang="ru-RU" sz="2400" dirty="0" err="1">
                <a:latin typeface="Century Gothic"/>
              </a:rPr>
              <a:t>Україні</a:t>
            </a:r>
            <a:endParaRPr dirty="0"/>
          </a:p>
        </p:txBody>
      </p:sp>
      <p:pic>
        <p:nvPicPr>
          <p:cNvPr id="9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8598414" y="4181567"/>
            <a:ext cx="2926626" cy="2119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stomShape 5"/>
          <p:cNvSpPr/>
          <p:nvPr/>
        </p:nvSpPr>
        <p:spPr>
          <a:xfrm flipH="1">
            <a:off x="8558640" y="6344280"/>
            <a:ext cx="3231360" cy="455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dirty="0" err="1">
                <a:latin typeface="Century Gothic"/>
              </a:rPr>
              <a:t>Майстер-класи</a:t>
            </a:r>
            <a:endParaRPr dirty="0"/>
          </a:p>
        </p:txBody>
      </p:sp>
      <p:pic>
        <p:nvPicPr>
          <p:cNvPr id="11" name="Рисунок 11"/>
          <p:cNvPicPr/>
          <p:nvPr/>
        </p:nvPicPr>
        <p:blipFill>
          <a:blip r:embed="rId6"/>
          <a:stretch>
            <a:fillRect/>
          </a:stretch>
        </p:blipFill>
        <p:spPr>
          <a:xfrm>
            <a:off x="4521346" y="4157166"/>
            <a:ext cx="3140894" cy="2186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ustomShape 6"/>
          <p:cNvSpPr/>
          <p:nvPr/>
        </p:nvSpPr>
        <p:spPr>
          <a:xfrm>
            <a:off x="5238720" y="6324480"/>
            <a:ext cx="2526480" cy="455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dirty="0" err="1">
                <a:latin typeface="Century Gothic"/>
              </a:rPr>
              <a:t>Виставки</a:t>
            </a:r>
            <a:r>
              <a:rPr lang="ru-RU" sz="2400" dirty="0">
                <a:latin typeface="Century Gothic"/>
              </a:rPr>
              <a:t> </a:t>
            </a:r>
            <a:endParaRPr dirty="0"/>
          </a:p>
        </p:txBody>
      </p:sp>
      <p:pic>
        <p:nvPicPr>
          <p:cNvPr id="13" name="Рисунок 14"/>
          <p:cNvPicPr/>
          <p:nvPr/>
        </p:nvPicPr>
        <p:blipFill>
          <a:blip r:embed="rId7"/>
          <a:stretch>
            <a:fillRect/>
          </a:stretch>
        </p:blipFill>
        <p:spPr>
          <a:xfrm>
            <a:off x="4417146" y="1127053"/>
            <a:ext cx="3127365" cy="2176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ustomShape 7"/>
          <p:cNvSpPr/>
          <p:nvPr/>
        </p:nvSpPr>
        <p:spPr>
          <a:xfrm flipH="1">
            <a:off x="4614225" y="3222170"/>
            <a:ext cx="2805480" cy="82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dirty="0" err="1">
                <a:latin typeface="Century Gothic"/>
              </a:rPr>
              <a:t>Мальовнича</a:t>
            </a:r>
            <a:r>
              <a:rPr lang="ru-RU" sz="2400" dirty="0">
                <a:latin typeface="Century Gothic"/>
              </a:rPr>
              <a:t> </a:t>
            </a:r>
            <a:r>
              <a:rPr lang="ru-RU" sz="2400" dirty="0" err="1">
                <a:latin typeface="Century Gothic"/>
              </a:rPr>
              <a:t>скринька</a:t>
            </a:r>
            <a:endParaRPr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  <p:sp>
        <p:nvSpPr>
          <p:cNvPr id="16" name="CustomShape 2"/>
          <p:cNvSpPr/>
          <p:nvPr/>
        </p:nvSpPr>
        <p:spPr>
          <a:xfrm>
            <a:off x="120477" y="3155351"/>
            <a:ext cx="3829320" cy="82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dirty="0">
                <a:latin typeface="Century Gothic"/>
              </a:rPr>
              <a:t>Дитячий </a:t>
            </a:r>
            <a:r>
              <a:rPr lang="ru-RU" sz="2400" dirty="0" err="1">
                <a:latin typeface="Century Gothic"/>
              </a:rPr>
              <a:t>внесок</a:t>
            </a:r>
            <a:r>
              <a:rPr lang="ru-RU" sz="2400" dirty="0">
                <a:latin typeface="Century Gothic"/>
              </a:rPr>
              <a:t> у </a:t>
            </a:r>
            <a:r>
              <a:rPr lang="ru-RU" sz="2400" dirty="0" err="1">
                <a:latin typeface="Century Gothic"/>
              </a:rPr>
              <a:t>творчість</a:t>
            </a:r>
            <a:r>
              <a:rPr lang="ru-RU" sz="2400" dirty="0">
                <a:latin typeface="Century Gothic"/>
              </a:rPr>
              <a:t> </a:t>
            </a:r>
            <a:r>
              <a:rPr lang="ru-RU" sz="2400" dirty="0" err="1">
                <a:latin typeface="Century Gothic"/>
              </a:rPr>
              <a:t>міста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434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831" y="256674"/>
            <a:ext cx="10515600" cy="1078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dirty="0" err="1"/>
              <a:t>Шкільне</a:t>
            </a:r>
            <a:r>
              <a:rPr lang="ru-RU" dirty="0"/>
              <a:t> </a:t>
            </a:r>
            <a:r>
              <a:rPr lang="ru-RU" dirty="0" err="1"/>
              <a:t>методичне</a:t>
            </a:r>
            <a:r>
              <a:rPr lang="ru-RU" dirty="0"/>
              <a:t> </a:t>
            </a:r>
            <a:r>
              <a:rPr lang="ru-RU" dirty="0" err="1"/>
              <a:t>об’єднання</a:t>
            </a:r>
            <a:r>
              <a:rPr lang="ru-RU" dirty="0"/>
              <a:t> </a:t>
            </a:r>
            <a:r>
              <a:rPr lang="ru-RU" dirty="0" err="1"/>
              <a:t>класних</a:t>
            </a:r>
            <a:r>
              <a:rPr lang="ru-RU" dirty="0"/>
              <a:t> </a:t>
            </a:r>
            <a:r>
              <a:rPr lang="ru-RU" dirty="0" err="1"/>
              <a:t>керівників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06" y="2622831"/>
            <a:ext cx="5795675" cy="3863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417095" y="2598715"/>
            <a:ext cx="5289884" cy="3863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uk-UA" b="1" dirty="0" smtClean="0"/>
              <a:t>Якісний склад:</a:t>
            </a:r>
            <a:endParaRPr lang="ru-RU" b="1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uk-UA" dirty="0" smtClean="0"/>
              <a:t>Кількість вчителів - 25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uk-UA" dirty="0" smtClean="0"/>
              <a:t>Учителі вищої категорії – 17</a:t>
            </a:r>
            <a:endParaRPr lang="ru-RU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uk-UA" dirty="0" smtClean="0"/>
              <a:t>Учителі І категорії – 2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uk-UA" dirty="0" smtClean="0"/>
              <a:t>Учителі ІІ категорії - 4</a:t>
            </a:r>
            <a:endParaRPr lang="ru-RU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uk-UA" dirty="0" smtClean="0"/>
              <a:t>Учителі-спеціалісти – 2</a:t>
            </a:r>
            <a:endParaRPr lang="ru-RU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uk-UA" dirty="0" smtClean="0"/>
              <a:t>Звання «Старший учитель» – 9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uk-UA" dirty="0"/>
              <a:t>Звання </a:t>
            </a:r>
            <a:r>
              <a:rPr lang="uk-UA" dirty="0" smtClean="0"/>
              <a:t>«Вчитель-методист» – 1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uk-UA" dirty="0" smtClean="0"/>
              <a:t>Вихователі ГПД - 4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7095" y="1335338"/>
            <a:ext cx="11774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Методичне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об’єднання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класних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керівників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є одним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із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найбільших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у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школі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. </a:t>
            </a:r>
            <a:endParaRPr lang="ru-RU" sz="2400" dirty="0" smtClean="0"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algn="ctr"/>
            <a:r>
              <a:rPr lang="ru-RU" sz="2400" dirty="0" err="1" smtClean="0">
                <a:latin typeface="Arial Narrow" panose="020B0606020202030204" pitchFamily="34" charset="0"/>
                <a:ea typeface="Calibri" panose="020F0502020204030204" pitchFamily="34" charset="0"/>
              </a:rPr>
              <a:t>Контролює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та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спрямовує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роботу </a:t>
            </a:r>
            <a:r>
              <a:rPr lang="ru-RU" sz="2400" dirty="0" err="1" smtClean="0">
                <a:latin typeface="Arial Narrow" panose="020B0606020202030204" pitchFamily="34" charset="0"/>
                <a:ea typeface="Calibri" panose="020F0502020204030204" pitchFamily="34" charset="0"/>
              </a:rPr>
              <a:t>об’єднання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- </a:t>
            </a:r>
            <a:r>
              <a:rPr lang="uk-UA" sz="2400" dirty="0">
                <a:latin typeface="Arial Narrow" panose="020B0606020202030204" pitchFamily="34" charset="0"/>
                <a:ea typeface="Calibri" panose="020F0502020204030204" pitchFamily="34" charset="0"/>
              </a:rPr>
              <a:t>директор школи,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заступник директора з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виховної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роботи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- </a:t>
            </a:r>
            <a:r>
              <a:rPr lang="ru-RU" sz="2400" dirty="0" err="1" smtClean="0">
                <a:latin typeface="Arial Narrow" panose="020B0606020202030204" pitchFamily="34" charset="0"/>
                <a:ea typeface="Calibri" panose="020F0502020204030204" pitchFamily="34" charset="0"/>
              </a:rPr>
              <a:t>Іванченко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Л.Г. та голова методичного </a:t>
            </a:r>
            <a:r>
              <a:rPr lang="ru-RU" sz="2400" dirty="0" err="1" smtClean="0">
                <a:latin typeface="Arial Narrow" panose="020B0606020202030204" pitchFamily="34" charset="0"/>
                <a:ea typeface="Calibri" panose="020F0502020204030204" pitchFamily="34" charset="0"/>
              </a:rPr>
              <a:t>об’єднання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– 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Рева 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А. М.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003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Метою роботи методичного об’єднання є: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011" y="934286"/>
            <a:ext cx="11598443" cy="1119104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Р</a:t>
            </a:r>
            <a:r>
              <a:rPr lang="uk-UA" dirty="0" smtClean="0"/>
              <a:t>озвиток </a:t>
            </a:r>
            <a:r>
              <a:rPr lang="uk-UA" dirty="0"/>
              <a:t>сучасного педагогічного мислення класного керівника, підвищення його мотивації на освіту, формування якостей інноваційної особистості, та </a:t>
            </a:r>
            <a:r>
              <a:rPr lang="uk-UA" dirty="0" smtClean="0"/>
              <a:t>спрямовування роботи класного </a:t>
            </a:r>
            <a:r>
              <a:rPr lang="uk-UA" dirty="0"/>
              <a:t>керівника </a:t>
            </a:r>
            <a:r>
              <a:rPr lang="uk-UA" dirty="0" smtClean="0"/>
              <a:t>на становлення </a:t>
            </a:r>
            <a:r>
              <a:rPr lang="uk-UA" dirty="0"/>
              <a:t>соціально </a:t>
            </a:r>
            <a:r>
              <a:rPr lang="uk-UA" dirty="0" smtClean="0"/>
              <a:t>адаптованої особистості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3935896"/>
            <a:ext cx="3559247" cy="2669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58" y="2012950"/>
            <a:ext cx="4224310" cy="2488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41" y="3910441"/>
            <a:ext cx="3615785" cy="2694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34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789" y="-175793"/>
            <a:ext cx="10515600" cy="1078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Проблемою методичного об’єднання є: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454" y="622469"/>
            <a:ext cx="11499743" cy="147904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dirty="0" smtClean="0"/>
              <a:t>«Виховання та соціалізація учня засобами інноваційних технологій» в аспекті проблеми школи «Формування компетентного учня в умовах трансформації інформаційного простору школи» .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ru-RU" sz="2600" b="1" dirty="0" smtClean="0"/>
              <a:t>До </a:t>
            </a:r>
            <a:r>
              <a:rPr lang="ru-RU" sz="2600" b="1" dirty="0" err="1"/>
              <a:t>опрацювання</a:t>
            </a:r>
            <a:r>
              <a:rPr lang="ru-RU" sz="2600" b="1" dirty="0"/>
              <a:t> </a:t>
            </a:r>
            <a:r>
              <a:rPr lang="ru-RU" sz="2600" b="1" dirty="0" err="1"/>
              <a:t>взяті</a:t>
            </a:r>
            <a:r>
              <a:rPr lang="ru-RU" sz="2600" b="1" dirty="0"/>
              <a:t> </a:t>
            </a:r>
            <a:r>
              <a:rPr lang="ru-RU" sz="2600" b="1" dirty="0" err="1"/>
              <a:t>наступні</a:t>
            </a:r>
            <a:r>
              <a:rPr lang="ru-RU" sz="2600" b="1" dirty="0"/>
              <a:t> </a:t>
            </a:r>
            <a:r>
              <a:rPr lang="ru-RU" sz="2600" b="1" dirty="0" err="1"/>
              <a:t>завдання</a:t>
            </a:r>
            <a:r>
              <a:rPr lang="ru-RU" sz="2600" b="1" dirty="0"/>
              <a:t> </a:t>
            </a:r>
            <a:r>
              <a:rPr lang="ru-RU" sz="2600" b="1" dirty="0" err="1"/>
              <a:t>виховної</a:t>
            </a:r>
            <a:r>
              <a:rPr lang="ru-RU" sz="2600" b="1" dirty="0"/>
              <a:t> </a:t>
            </a:r>
            <a:r>
              <a:rPr lang="ru-RU" sz="2600" b="1" dirty="0" err="1"/>
              <a:t>роботи</a:t>
            </a:r>
            <a:r>
              <a:rPr lang="ru-RU" sz="2600" b="1" dirty="0"/>
              <a:t> </a:t>
            </a:r>
            <a:r>
              <a:rPr lang="ru-RU" sz="2600" b="1" dirty="0" smtClean="0"/>
              <a:t>:</a:t>
            </a:r>
            <a:endParaRPr lang="ru-RU" sz="2600" b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77256501"/>
              </p:ext>
            </p:extLst>
          </p:nvPr>
        </p:nvGraphicFramePr>
        <p:xfrm>
          <a:off x="274720" y="1989221"/>
          <a:ext cx="11756859" cy="468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0612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900EBA-44D9-43A9-8817-C62CC133E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40900EBA-44D9-43A9-8817-C62CC133ED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D79C46-4CDE-4D83-AD12-3DB1C92785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E7D79C46-4CDE-4D83-AD12-3DB1C92785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5E89564-576F-4AC3-B221-284C33C7FD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D5E89564-576F-4AC3-B221-284C33C7FD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A72647-C543-469A-8522-33BD39DA6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CCA72647-C543-469A-8522-33BD39DA66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212D38-BD06-4D9B-93A3-DB8BF75213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C0212D38-BD06-4D9B-93A3-DB8BF75213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06650D1-BB61-4509-A887-14820376CA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dgm id="{906650D1-BB61-4509-A887-14820376CA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2FD0655-EE20-4B94-B62F-F0F6D3F247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52FD0655-EE20-4B94-B62F-F0F6D3F247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08EEF66-95DD-4E63-9B78-C0BF524DB8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508EEF66-95DD-4E63-9B78-C0BF524DB8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DF1D46-1BF1-4AFA-A008-357A41EDE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21DF1D46-1BF1-4AFA-A008-357A41EDE2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5" grpId="0" uiExpand="1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268" y="-44756"/>
            <a:ext cx="7325532" cy="8823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err="1"/>
              <a:t>Завдання</a:t>
            </a:r>
            <a:r>
              <a:rPr lang="ru-RU" dirty="0"/>
              <a:t> </a:t>
            </a:r>
            <a:r>
              <a:rPr lang="ru-RU" dirty="0" err="1"/>
              <a:t>виховної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: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92256503"/>
              </p:ext>
            </p:extLst>
          </p:nvPr>
        </p:nvGraphicFramePr>
        <p:xfrm>
          <a:off x="166938" y="837560"/>
          <a:ext cx="11901238" cy="5919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6896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900EBA-44D9-43A9-8817-C62CC133E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40900EBA-44D9-43A9-8817-C62CC133ED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D79C46-4CDE-4D83-AD12-3DB1C92785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E7D79C46-4CDE-4D83-AD12-3DB1C92785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5E89564-576F-4AC3-B221-284C33C7FD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D5E89564-576F-4AC3-B221-284C33C7FD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A72647-C543-469A-8522-33BD39DA6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CCA72647-C543-469A-8522-33BD39DA66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212D38-BD06-4D9B-93A3-DB8BF75213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C0212D38-BD06-4D9B-93A3-DB8BF75213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06650D1-BB61-4509-A887-14820376CA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906650D1-BB61-4509-A887-14820376CA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3559" y="-62455"/>
            <a:ext cx="10515600" cy="1078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Результат</a:t>
            </a:r>
            <a:r>
              <a:rPr lang="uk-UA" dirty="0"/>
              <a:t>и роботи МО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7745345"/>
              </p:ext>
            </p:extLst>
          </p:nvPr>
        </p:nvGraphicFramePr>
        <p:xfrm>
          <a:off x="709862" y="818147"/>
          <a:ext cx="11482138" cy="5855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35" y="2758602"/>
            <a:ext cx="2936185" cy="3914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r="5359"/>
          <a:stretch/>
        </p:blipFill>
        <p:spPr>
          <a:xfrm>
            <a:off x="8988774" y="2758602"/>
            <a:ext cx="2965563" cy="38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071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B4B305-6777-48F3-BFCC-0CCFAB2F3F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FBB4B305-6777-48F3-BFCC-0CCFAB2F3F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39E78C-2850-45AC-96A4-E650AC7AF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0F39E78C-2850-45AC-96A4-E650AC7AFB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5B32D7-1BE2-4C77-9658-5D8F42750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A25B32D7-1BE2-4C77-9658-5D8F427501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A113BD-009A-4D9A-8286-0A53F37EE7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25A113BD-009A-4D9A-8286-0A53F37EE7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924A9C-A5DD-4E3F-B117-13A638C5C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FD924A9C-A5DD-4E3F-B117-13A638C5CB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23CDDB-819C-4939-8412-5370F7DFBA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CF23CDDB-819C-4939-8412-5370F7DFBA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E73384-05DD-4411-8238-6E6340555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6DE73384-05DD-4411-8238-6E63405556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 rev="1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830" y="-96904"/>
            <a:ext cx="10515600" cy="1078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Творчі досягнення. Результати.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2239342"/>
              </p:ext>
            </p:extLst>
          </p:nvPr>
        </p:nvGraphicFramePr>
        <p:xfrm>
          <a:off x="502360" y="605048"/>
          <a:ext cx="11668539" cy="4471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74331" y="5130541"/>
            <a:ext cx="10720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uk-UA" altLang="ru-RU" sz="2400" b="1" dirty="0">
                <a:latin typeface="Times New Roman" panose="02020603050405020304" pitchFamily="18" charset="0"/>
              </a:rPr>
              <a:t>Навчання у </a:t>
            </a:r>
            <a:r>
              <a:rPr lang="uk-UA" altLang="ru-RU" sz="2400" b="1" dirty="0" smtClean="0">
                <a:latin typeface="Times New Roman" panose="02020603050405020304" pitchFamily="18" charset="0"/>
              </a:rPr>
              <a:t>США за </a:t>
            </a:r>
            <a:r>
              <a:rPr lang="uk-UA" altLang="ru-RU" sz="2400" b="1" dirty="0">
                <a:latin typeface="Times New Roman" panose="02020603050405020304" pitchFamily="18" charset="0"/>
              </a:rPr>
              <a:t>програмою обміну майбутніх лідерів </a:t>
            </a:r>
            <a:r>
              <a:rPr lang="en-US" altLang="ru-RU" sz="2400" b="1" dirty="0">
                <a:latin typeface="Times New Roman" panose="02020603050405020304" pitchFamily="18" charset="0"/>
              </a:rPr>
              <a:t>FLEX</a:t>
            </a:r>
            <a:r>
              <a:rPr lang="uk-UA" altLang="ru-RU" sz="2400" dirty="0" smtClean="0">
                <a:latin typeface="Times New Roman" panose="02020603050405020304" pitchFamily="18" charset="0"/>
              </a:rPr>
              <a:t>:</a:t>
            </a:r>
          </a:p>
          <a:p>
            <a:pPr algn="ctr">
              <a:buFontTx/>
              <a:buNone/>
            </a:pPr>
            <a:r>
              <a:rPr lang="uk-UA" altLang="ru-RU" sz="2400" dirty="0" smtClean="0">
                <a:latin typeface="Times New Roman" panose="02020603050405020304" pitchFamily="18" charset="0"/>
              </a:rPr>
              <a:t>2015-2016 </a:t>
            </a:r>
            <a:r>
              <a:rPr lang="uk-UA" altLang="ru-RU" sz="2400" dirty="0" err="1">
                <a:latin typeface="Times New Roman" panose="02020603050405020304" pitchFamily="18" charset="0"/>
              </a:rPr>
              <a:t>н.р</a:t>
            </a:r>
            <a:r>
              <a:rPr lang="uk-UA" altLang="ru-RU" sz="2400" dirty="0" smtClean="0">
                <a:latin typeface="Times New Roman" panose="02020603050405020304" pitchFamily="18" charset="0"/>
              </a:rPr>
              <a:t>. - Фролова Катерина; 2016-2017 </a:t>
            </a:r>
            <a:r>
              <a:rPr lang="uk-UA" altLang="ru-RU" sz="2400" dirty="0" err="1">
                <a:latin typeface="Times New Roman" panose="02020603050405020304" pitchFamily="18" charset="0"/>
              </a:rPr>
              <a:t>н.р</a:t>
            </a:r>
            <a:r>
              <a:rPr lang="uk-UA" altLang="ru-RU" sz="2400" dirty="0" smtClean="0">
                <a:latin typeface="Times New Roman" panose="02020603050405020304" pitchFamily="18" charset="0"/>
              </a:rPr>
              <a:t>. - </a:t>
            </a:r>
            <a:r>
              <a:rPr lang="uk-UA" altLang="ru-RU" sz="2400" dirty="0" err="1" smtClean="0">
                <a:latin typeface="Times New Roman" panose="02020603050405020304" pitchFamily="18" charset="0"/>
              </a:rPr>
              <a:t>Животовський</a:t>
            </a:r>
            <a:r>
              <a:rPr lang="uk-UA" altLang="ru-RU" sz="2400" dirty="0" smtClean="0">
                <a:latin typeface="Times New Roman" panose="02020603050405020304" pitchFamily="18" charset="0"/>
              </a:rPr>
              <a:t> </a:t>
            </a:r>
            <a:r>
              <a:rPr lang="uk-UA" altLang="ru-RU" sz="2400" dirty="0">
                <a:latin typeface="Times New Roman" panose="02020603050405020304" pitchFamily="18" charset="0"/>
              </a:rPr>
              <a:t>Дмитро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6938" y="5939135"/>
            <a:ext cx="11966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</a:rPr>
              <a:t>Конкурс на </a:t>
            </a:r>
            <a:r>
              <a:rPr lang="ru-RU" sz="2400" b="1" dirty="0" err="1">
                <a:latin typeface="Times New Roman" panose="02020603050405020304" pitchFamily="18" charset="0"/>
              </a:rPr>
              <a:t>отримання</a:t>
            </a:r>
            <a:r>
              <a:rPr lang="ru-RU" sz="2400" b="1" dirty="0"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</a:rPr>
              <a:t>стипендії</a:t>
            </a:r>
            <a:r>
              <a:rPr lang="ru-RU" sz="2400" b="1" dirty="0">
                <a:latin typeface="Times New Roman" panose="02020603050405020304" pitchFamily="18" charset="0"/>
              </a:rPr>
              <a:t> Ради </a:t>
            </a:r>
            <a:r>
              <a:rPr lang="ru-RU" sz="2400" b="1" dirty="0" err="1">
                <a:latin typeface="Times New Roman" panose="02020603050405020304" pitchFamily="18" charset="0"/>
              </a:rPr>
              <a:t>Директорів</a:t>
            </a:r>
            <a:r>
              <a:rPr lang="ru-RU" sz="2400" b="1" dirty="0"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</a:rPr>
              <a:t>Приватних</a:t>
            </a:r>
            <a:r>
              <a:rPr lang="ru-RU" sz="2400" b="1" dirty="0"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</a:rPr>
              <a:t>Шкіл</a:t>
            </a:r>
            <a:r>
              <a:rPr lang="ru-RU" sz="2400" b="1" dirty="0">
                <a:latin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</a:rPr>
              <a:t>Великобритані</a:t>
            </a:r>
            <a:r>
              <a:rPr lang="uk-UA" sz="2400" b="1" dirty="0" smtClean="0">
                <a:latin typeface="Times New Roman" panose="02020603050405020304" pitchFamily="18" charset="0"/>
              </a:rPr>
              <a:t>ї</a:t>
            </a:r>
            <a:endParaRPr lang="ru-RU" sz="2400" b="1" dirty="0">
              <a:latin typeface="Times New Roman" panose="02020603050405020304" pitchFamily="18" charset="0"/>
            </a:endParaRPr>
          </a:p>
          <a:p>
            <a:pPr algn="ctr"/>
            <a:r>
              <a:rPr lang="ru-RU" sz="2200" dirty="0" smtClean="0">
                <a:solidFill>
                  <a:srgbClr val="000000"/>
                </a:solidFill>
                <a:latin typeface="Tahoma" panose="020B0604030504040204" pitchFamily="34" charset="0"/>
              </a:rPr>
              <a:t>2012–2013 </a:t>
            </a:r>
            <a:r>
              <a:rPr lang="ru-RU" sz="2200" dirty="0" err="1" smtClean="0">
                <a:solidFill>
                  <a:srgbClr val="000000"/>
                </a:solidFill>
                <a:latin typeface="Tahoma" panose="020B0604030504040204" pitchFamily="34" charset="0"/>
              </a:rPr>
              <a:t>н.р</a:t>
            </a:r>
            <a:r>
              <a:rPr lang="ru-RU" sz="2200" dirty="0" smtClean="0">
                <a:solidFill>
                  <a:srgbClr val="000000"/>
                </a:solidFill>
                <a:latin typeface="Tahoma" panose="020B0604030504040204" pitchFamily="34" charset="0"/>
              </a:rPr>
              <a:t>. - Головенко </a:t>
            </a:r>
            <a:r>
              <a:rPr lang="ru-RU" sz="2200" dirty="0" err="1">
                <a:solidFill>
                  <a:srgbClr val="000000"/>
                </a:solidFill>
                <a:latin typeface="Tahoma" panose="020B0604030504040204" pitchFamily="34" charset="0"/>
              </a:rPr>
              <a:t>Анастасія</a:t>
            </a:r>
            <a:endParaRPr lang="ru-RU" sz="2200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96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uiExpand="1" build="p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7"/>
          <p:cNvPicPr/>
          <p:nvPr/>
        </p:nvPicPr>
        <p:blipFill>
          <a:blip r:embed="rId2"/>
          <a:stretch>
            <a:fillRect/>
          </a:stretch>
        </p:blipFill>
        <p:spPr>
          <a:xfrm rot="63600">
            <a:off x="1335876" y="3884158"/>
            <a:ext cx="1684528" cy="1619864"/>
          </a:xfrm>
          <a:prstGeom prst="rect">
            <a:avLst/>
          </a:prstGeom>
          <a:ln w="9360">
            <a:noFill/>
          </a:ln>
        </p:spPr>
      </p:pic>
      <p:pic>
        <p:nvPicPr>
          <p:cNvPr id="6" name="Picture 6"/>
          <p:cNvPicPr/>
          <p:nvPr/>
        </p:nvPicPr>
        <p:blipFill>
          <a:blip r:embed="rId3"/>
          <a:stretch>
            <a:fillRect/>
          </a:stretch>
        </p:blipFill>
        <p:spPr>
          <a:xfrm rot="3631800">
            <a:off x="10412958" y="1161838"/>
            <a:ext cx="1089816" cy="950364"/>
          </a:xfrm>
          <a:prstGeom prst="rect">
            <a:avLst/>
          </a:prstGeom>
          <a:ln w="9360">
            <a:noFill/>
          </a:ln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 rot="20142000">
            <a:off x="603498" y="1110978"/>
            <a:ext cx="1089816" cy="950364"/>
          </a:xfrm>
          <a:prstGeom prst="rect">
            <a:avLst/>
          </a:prstGeom>
          <a:ln w="9360">
            <a:noFill/>
          </a:ln>
        </p:spPr>
      </p:pic>
      <p:sp>
        <p:nvSpPr>
          <p:cNvPr id="8" name="Овальная выноска 7"/>
          <p:cNvSpPr/>
          <p:nvPr/>
        </p:nvSpPr>
        <p:spPr>
          <a:xfrm>
            <a:off x="2542885" y="1061419"/>
            <a:ext cx="6951386" cy="2567558"/>
          </a:xfrm>
          <a:prstGeom prst="wedgeEllipseCallout">
            <a:avLst>
              <a:gd name="adj1" fmla="val -51227"/>
              <a:gd name="adj2" fmla="val 71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600" dirty="0" err="1">
                <a:solidFill>
                  <a:srgbClr val="002060"/>
                </a:solidFill>
                <a:latin typeface="Arial"/>
              </a:rPr>
              <a:t>Зібратися</a:t>
            </a:r>
            <a:r>
              <a:rPr lang="ru-RU" sz="2600" dirty="0">
                <a:solidFill>
                  <a:srgbClr val="002060"/>
                </a:solidFill>
                <a:latin typeface="Arial"/>
              </a:rPr>
              <a:t> разом – </a:t>
            </a:r>
            <a:r>
              <a:rPr lang="ru-RU" sz="2600" dirty="0" err="1">
                <a:solidFill>
                  <a:srgbClr val="002060"/>
                </a:solidFill>
                <a:latin typeface="Arial"/>
              </a:rPr>
              <a:t>це</a:t>
            </a:r>
            <a:r>
              <a:rPr lang="ru-RU" sz="2600" dirty="0">
                <a:solidFill>
                  <a:srgbClr val="002060"/>
                </a:solidFill>
                <a:latin typeface="Arial"/>
              </a:rPr>
              <a:t> початок, </a:t>
            </a:r>
            <a:r>
              <a:rPr lang="ru-RU" sz="2600" dirty="0" err="1">
                <a:solidFill>
                  <a:srgbClr val="002060"/>
                </a:solidFill>
                <a:latin typeface="Arial"/>
              </a:rPr>
              <a:t>триматися</a:t>
            </a:r>
            <a:r>
              <a:rPr lang="ru-RU" sz="2600" dirty="0">
                <a:solidFill>
                  <a:srgbClr val="002060"/>
                </a:solidFill>
                <a:latin typeface="Arial"/>
              </a:rPr>
              <a:t> разом –</a:t>
            </a:r>
            <a:r>
              <a:rPr lang="ru-RU" sz="2600" dirty="0" err="1">
                <a:solidFill>
                  <a:srgbClr val="002060"/>
                </a:solidFill>
                <a:latin typeface="Arial"/>
              </a:rPr>
              <a:t>це</a:t>
            </a:r>
            <a:r>
              <a:rPr lang="ru-RU" sz="2600" dirty="0">
                <a:solidFill>
                  <a:srgbClr val="002060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Arial"/>
              </a:rPr>
              <a:t>прогрес</a:t>
            </a:r>
            <a:r>
              <a:rPr lang="ru-RU" sz="2600" dirty="0">
                <a:solidFill>
                  <a:srgbClr val="002060"/>
                </a:solidFill>
                <a:latin typeface="Arial"/>
              </a:rPr>
              <a:t>, 
</a:t>
            </a:r>
            <a:r>
              <a:rPr lang="ru-RU" sz="2600" dirty="0" err="1">
                <a:solidFill>
                  <a:srgbClr val="002060"/>
                </a:solidFill>
                <a:latin typeface="Arial"/>
              </a:rPr>
              <a:t>працювати</a:t>
            </a:r>
            <a:r>
              <a:rPr lang="ru-RU" sz="2600" dirty="0">
                <a:solidFill>
                  <a:srgbClr val="002060"/>
                </a:solidFill>
                <a:latin typeface="Arial"/>
              </a:rPr>
              <a:t> разом – </a:t>
            </a:r>
            <a:r>
              <a:rPr lang="ru-RU" sz="2600" dirty="0" err="1">
                <a:solidFill>
                  <a:srgbClr val="002060"/>
                </a:solidFill>
                <a:latin typeface="Arial"/>
              </a:rPr>
              <a:t>це</a:t>
            </a:r>
            <a:r>
              <a:rPr lang="ru-RU" sz="2600" dirty="0">
                <a:solidFill>
                  <a:srgbClr val="002060"/>
                </a:solidFill>
                <a:latin typeface="Arial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Arial"/>
              </a:rPr>
              <a:t>успіх</a:t>
            </a:r>
            <a:r>
              <a:rPr lang="ru-RU" sz="2600" dirty="0">
                <a:solidFill>
                  <a:srgbClr val="002060"/>
                </a:solidFill>
                <a:latin typeface="Arial"/>
              </a:rPr>
              <a:t>. </a:t>
            </a:r>
          </a:p>
          <a:p>
            <a:pPr algn="r"/>
            <a:r>
              <a:rPr lang="ru-RU" sz="2600" i="1" dirty="0">
                <a:solidFill>
                  <a:srgbClr val="002060"/>
                </a:solidFill>
                <a:latin typeface="Arial"/>
              </a:rPr>
              <a:t>Г. </a:t>
            </a:r>
            <a:r>
              <a:rPr lang="ru-RU" sz="2600" i="1" dirty="0" smtClean="0">
                <a:solidFill>
                  <a:srgbClr val="002060"/>
                </a:solidFill>
                <a:latin typeface="Arial"/>
              </a:rPr>
              <a:t>Форд</a:t>
            </a:r>
            <a:endParaRPr lang="ru-RU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6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8" presetClass="entr" presetSubtype="3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Творчі досягнення. Результати.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7401581"/>
              </p:ext>
            </p:extLst>
          </p:nvPr>
        </p:nvGraphicFramePr>
        <p:xfrm>
          <a:off x="636105" y="837560"/>
          <a:ext cx="11151704" cy="5625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3647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Творча робота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932" y="837560"/>
            <a:ext cx="11529390" cy="3056015"/>
          </a:xfrm>
        </p:spPr>
        <p:txBody>
          <a:bodyPr/>
          <a:lstStyle/>
          <a:p>
            <a:r>
              <a:rPr lang="uk-UA" altLang="ru-RU" dirty="0" smtClean="0"/>
              <a:t>Участь у </a:t>
            </a:r>
            <a:r>
              <a:rPr lang="uk-UA" altLang="ru-RU" dirty="0"/>
              <a:t>творчих групах міста, у складі журі обласної ті міської олімпіад, </a:t>
            </a:r>
            <a:endParaRPr lang="uk-UA" altLang="ru-RU" dirty="0" smtClean="0"/>
          </a:p>
          <a:p>
            <a:r>
              <a:rPr lang="uk-UA" altLang="ru-RU" dirty="0"/>
              <a:t>У</a:t>
            </a:r>
            <a:r>
              <a:rPr lang="uk-UA" altLang="ru-RU" dirty="0" smtClean="0"/>
              <a:t>часть </a:t>
            </a:r>
            <a:r>
              <a:rPr lang="uk-UA" altLang="ru-RU" dirty="0"/>
              <a:t>у творчих конкурсах та </a:t>
            </a:r>
            <a:r>
              <a:rPr lang="uk-UA" altLang="ru-RU" dirty="0" err="1" smtClean="0"/>
              <a:t>вебінарах</a:t>
            </a:r>
            <a:r>
              <a:rPr lang="uk-UA" altLang="ru-RU" dirty="0"/>
              <a:t> </a:t>
            </a:r>
            <a:r>
              <a:rPr lang="uk-UA" altLang="ru-RU" dirty="0" smtClean="0"/>
              <a:t>(</a:t>
            </a:r>
            <a:r>
              <a:rPr lang="uk-UA" altLang="ru-RU" dirty="0" err="1" smtClean="0"/>
              <a:t>Депутатова</a:t>
            </a:r>
            <a:r>
              <a:rPr lang="uk-UA" altLang="ru-RU" dirty="0" smtClean="0"/>
              <a:t> </a:t>
            </a:r>
            <a:r>
              <a:rPr lang="uk-UA" altLang="ru-RU" dirty="0"/>
              <a:t>Л.Л. – призер конкурсу “Учитель року – 2015</a:t>
            </a:r>
            <a:r>
              <a:rPr lang="uk-UA" altLang="ru-RU" dirty="0" smtClean="0"/>
              <a:t>” (номінація </a:t>
            </a:r>
            <a:r>
              <a:rPr lang="uk-UA" altLang="ru-RU" dirty="0"/>
              <a:t>“Англійська мова”) </a:t>
            </a:r>
            <a:r>
              <a:rPr lang="uk-UA" altLang="ru-RU" dirty="0" smtClean="0"/>
              <a:t>)</a:t>
            </a:r>
          </a:p>
          <a:p>
            <a:r>
              <a:rPr lang="uk-UA" altLang="ru-RU" dirty="0" smtClean="0"/>
              <a:t>Участь у </a:t>
            </a:r>
            <a:r>
              <a:rPr lang="uk-UA" altLang="ru-RU" dirty="0"/>
              <a:t>міжнародних програмах “</a:t>
            </a:r>
            <a:r>
              <a:rPr lang="en-US" altLang="ru-RU" dirty="0"/>
              <a:t>eTwinning plus</a:t>
            </a:r>
            <a:r>
              <a:rPr lang="uk-UA" altLang="ru-RU" dirty="0" smtClean="0"/>
              <a:t>”: Щербакова </a:t>
            </a:r>
            <a:r>
              <a:rPr lang="uk-UA" altLang="ru-RU" dirty="0"/>
              <a:t>Н.М. здійснює керівництво участю учнів школи та вчителів у програмі “</a:t>
            </a:r>
            <a:r>
              <a:rPr lang="en-US" altLang="ru-RU" dirty="0"/>
              <a:t>Generation Global</a:t>
            </a:r>
            <a:r>
              <a:rPr lang="uk-UA" altLang="ru-RU" dirty="0"/>
              <a:t>”. Учні беруть участь конференціях, спілкуючись зі своїми ровесниками з Індії, Йордану, Ізраїлю та Італії . Визнаючи вагомості здійснюваної роботи у квітні 2017 р</a:t>
            </a:r>
            <a:r>
              <a:rPr lang="uk-UA" altLang="ru-RU" dirty="0" smtClean="0"/>
              <a:t>. керівництво </a:t>
            </a:r>
            <a:r>
              <a:rPr lang="uk-UA" altLang="ru-RU" dirty="0"/>
              <a:t>програми “</a:t>
            </a:r>
            <a:r>
              <a:rPr lang="en-US" altLang="ru-RU" dirty="0"/>
              <a:t>Generation Global</a:t>
            </a:r>
            <a:r>
              <a:rPr lang="uk-UA" altLang="ru-RU" dirty="0"/>
              <a:t>” нагородило школу срібним дипломом</a:t>
            </a:r>
            <a:r>
              <a:rPr lang="uk-UA" altLang="ru-RU" dirty="0" smtClean="0"/>
              <a:t>.</a:t>
            </a:r>
            <a:endParaRPr lang="ru-RU" alt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  <p:pic>
        <p:nvPicPr>
          <p:cNvPr id="5" name="Picture 4" descr="Global gene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893574"/>
            <a:ext cx="3856382" cy="2893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l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930" y="3893575"/>
            <a:ext cx="3856383" cy="2893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40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953" y="69173"/>
            <a:ext cx="10907760" cy="1078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uk-UA" altLang="ru-RU" dirty="0"/>
              <a:t>Літній </a:t>
            </a:r>
            <a:r>
              <a:rPr lang="uk-UA" altLang="ru-RU" dirty="0" err="1"/>
              <a:t>мовний</a:t>
            </a:r>
            <a:r>
              <a:rPr lang="uk-UA" altLang="ru-RU" dirty="0"/>
              <a:t> табір іноземної філології </a:t>
            </a:r>
            <a:br>
              <a:rPr lang="uk-UA" altLang="ru-RU" dirty="0"/>
            </a:br>
            <a:r>
              <a:rPr lang="en-US" altLang="ru-RU" dirty="0"/>
              <a:t>“Magic Summer”</a:t>
            </a:r>
            <a:r>
              <a:rPr lang="uk-UA" altLang="ru-RU" dirty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938" y="1147837"/>
            <a:ext cx="11799775" cy="2112198"/>
          </a:xfrm>
        </p:spPr>
        <p:txBody>
          <a:bodyPr>
            <a:normAutofit lnSpcReduction="10000"/>
          </a:bodyPr>
          <a:lstStyle/>
          <a:p>
            <a:r>
              <a:rPr lang="uk-UA" altLang="ru-RU" dirty="0"/>
              <a:t>Понад 100 учнів молодшої та середньої школи працюють </a:t>
            </a:r>
            <a:r>
              <a:rPr lang="uk-UA" altLang="ru-RU" dirty="0" smtClean="0"/>
              <a:t>і </a:t>
            </a:r>
            <a:r>
              <a:rPr lang="uk-UA" altLang="ru-RU" dirty="0"/>
              <a:t>відпочивають у </a:t>
            </a:r>
            <a:r>
              <a:rPr lang="uk-UA" altLang="ru-RU" dirty="0" smtClean="0"/>
              <a:t>таборі </a:t>
            </a:r>
          </a:p>
          <a:p>
            <a:r>
              <a:rPr lang="uk-UA" altLang="ru-RU" dirty="0" smtClean="0"/>
              <a:t>Учні 10 класів працюють за програмою підготовки до складання ЗНО з англійської мови</a:t>
            </a:r>
          </a:p>
          <a:p>
            <a:r>
              <a:rPr lang="uk-UA" altLang="ru-RU" dirty="0" smtClean="0"/>
              <a:t>Працюють над творчими проектами </a:t>
            </a:r>
            <a:r>
              <a:rPr lang="uk-UA" altLang="ru-RU" dirty="0"/>
              <a:t>«Ми – українці», «Культура Європейських </a:t>
            </a:r>
            <a:r>
              <a:rPr lang="uk-UA" altLang="ru-RU" dirty="0" smtClean="0"/>
              <a:t>країн»</a:t>
            </a:r>
          </a:p>
          <a:p>
            <a:r>
              <a:rPr lang="uk-UA" altLang="ru-RU" dirty="0" smtClean="0"/>
              <a:t>Участь у загальноміському конкурсі «</a:t>
            </a:r>
            <a:r>
              <a:rPr lang="uk-UA" altLang="ru-RU" dirty="0"/>
              <a:t>Всі прапори завітали до нас</a:t>
            </a:r>
            <a:r>
              <a:rPr lang="uk-UA" altLang="ru-RU" dirty="0" smtClean="0"/>
              <a:t>» </a:t>
            </a:r>
            <a:endParaRPr lang="uk-UA" alt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82" y="4337541"/>
            <a:ext cx="2911752" cy="2383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dscn35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3" y="4338699"/>
            <a:ext cx="3562305" cy="2398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dscn32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578" y="4337541"/>
            <a:ext cx="3476091" cy="2399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74789" y="3137212"/>
            <a:ext cx="11549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uk-UA" altLang="ru-RU" sz="2800" b="1" i="1" dirty="0"/>
              <a:t>Результативність: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altLang="ru-RU" sz="2200" dirty="0"/>
              <a:t>Динамічне зростання рейтингу виконання учнями 11 класів тестів ЗНО з англійської мови;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altLang="ru-RU" sz="2200" dirty="0"/>
              <a:t>Призери міського конкурсу “Всі прапори завітали до нас”.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5517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5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49" y="12335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Ш</a:t>
            </a:r>
            <a:r>
              <a:rPr lang="ru-RU" dirty="0"/>
              <a:t>к</a:t>
            </a:r>
            <a:r>
              <a:rPr lang="uk-UA" dirty="0" err="1"/>
              <a:t>ільне</a:t>
            </a:r>
            <a:r>
              <a:rPr lang="uk-UA" dirty="0"/>
              <a:t> циклічне </a:t>
            </a:r>
            <a:r>
              <a:rPr lang="ru-RU" dirty="0" err="1"/>
              <a:t>методичн</a:t>
            </a:r>
            <a:r>
              <a:rPr lang="uk-UA" dirty="0"/>
              <a:t>е</a:t>
            </a:r>
            <a:r>
              <a:rPr lang="ru-RU" dirty="0"/>
              <a:t> </a:t>
            </a:r>
            <a:r>
              <a:rPr lang="ru-RU" dirty="0" err="1"/>
              <a:t>об’єднання</a:t>
            </a:r>
            <a:r>
              <a:rPr lang="ru-RU" dirty="0"/>
              <a:t> </a:t>
            </a:r>
            <a:r>
              <a:rPr lang="ru-RU" dirty="0" err="1"/>
              <a:t>вчителів-словесників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202" y="2841825"/>
            <a:ext cx="5024494" cy="2746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 smtClean="0"/>
              <a:t>Якісний </a:t>
            </a:r>
            <a:r>
              <a:rPr lang="uk-UA" b="1" dirty="0"/>
              <a:t>склад:</a:t>
            </a:r>
            <a:endParaRPr lang="ru-RU" b="1" dirty="0"/>
          </a:p>
          <a:p>
            <a:r>
              <a:rPr lang="uk-UA" dirty="0"/>
              <a:t>Кількість </a:t>
            </a:r>
            <a:r>
              <a:rPr lang="uk-UA" dirty="0" smtClean="0"/>
              <a:t>вчителів - 6</a:t>
            </a:r>
          </a:p>
          <a:p>
            <a:r>
              <a:rPr lang="uk-UA" dirty="0" smtClean="0"/>
              <a:t>Учителі </a:t>
            </a:r>
            <a:r>
              <a:rPr lang="uk-UA" dirty="0"/>
              <a:t>вищої категорії – 3</a:t>
            </a:r>
            <a:endParaRPr lang="ru-RU" dirty="0"/>
          </a:p>
          <a:p>
            <a:r>
              <a:rPr lang="uk-UA" dirty="0"/>
              <a:t>Учителі І категорії – 2</a:t>
            </a:r>
            <a:endParaRPr lang="ru-RU" dirty="0"/>
          </a:p>
          <a:p>
            <a:r>
              <a:rPr lang="uk-UA" dirty="0"/>
              <a:t>Учителі-спеціалісти – 1</a:t>
            </a:r>
            <a:endParaRPr lang="ru-RU" dirty="0"/>
          </a:p>
          <a:p>
            <a:r>
              <a:rPr lang="uk-UA" dirty="0"/>
              <a:t>Звання «Старший </a:t>
            </a:r>
            <a:r>
              <a:rPr lang="uk-UA" dirty="0" smtClean="0"/>
              <a:t>учитель» </a:t>
            </a:r>
            <a:r>
              <a:rPr lang="uk-UA" dirty="0"/>
              <a:t>–</a:t>
            </a:r>
            <a:r>
              <a:rPr lang="uk-UA" dirty="0" smtClean="0"/>
              <a:t> 2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695" y="2161624"/>
            <a:ext cx="6160168" cy="4106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41683" y="1258784"/>
            <a:ext cx="11149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Контролює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та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спрямовує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роботу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об’єднання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- </a:t>
            </a:r>
            <a:r>
              <a:rPr lang="uk-UA" sz="2400" dirty="0">
                <a:latin typeface="Arial Narrow" panose="020B0606020202030204" pitchFamily="34" charset="0"/>
                <a:ea typeface="Calibri" panose="020F0502020204030204" pitchFamily="34" charset="0"/>
              </a:rPr>
              <a:t>директор школи,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заступник директора з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виховної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роботи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– </a:t>
            </a:r>
            <a:r>
              <a:rPr lang="ru-RU" sz="2400" dirty="0" err="1" smtClean="0">
                <a:latin typeface="Arial Narrow" panose="020B0606020202030204" pitchFamily="34" charset="0"/>
                <a:ea typeface="Calibri" panose="020F0502020204030204" pitchFamily="34" charset="0"/>
              </a:rPr>
              <a:t>Ільченко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Г.К. та 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голова методичного </a:t>
            </a:r>
            <a:r>
              <a:rPr lang="ru-RU" sz="2400" dirty="0" err="1">
                <a:latin typeface="Arial Narrow" panose="020B0606020202030204" pitchFamily="34" charset="0"/>
                <a:ea typeface="Calibri" panose="020F0502020204030204" pitchFamily="34" charset="0"/>
              </a:rPr>
              <a:t>об’єднання</a:t>
            </a:r>
            <a:r>
              <a:rPr lang="ru-RU" sz="2400" dirty="0">
                <a:latin typeface="Arial Narrow" panose="020B0606020202030204" pitchFamily="34" charset="0"/>
                <a:ea typeface="Calibri" panose="020F0502020204030204" pitchFamily="34" charset="0"/>
              </a:rPr>
              <a:t> – </a:t>
            </a:r>
            <a:r>
              <a:rPr lang="ru-RU" sz="2400" dirty="0" err="1" smtClean="0">
                <a:latin typeface="Arial Narrow" panose="020B0606020202030204" pitchFamily="34" charset="0"/>
                <a:ea typeface="Calibri" panose="020F0502020204030204" pitchFamily="34" charset="0"/>
              </a:rPr>
              <a:t>Нікішаєва</a:t>
            </a:r>
            <a:r>
              <a:rPr lang="ru-RU" sz="2400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 А.Є.</a:t>
            </a:r>
            <a:endParaRPr lang="ru-RU" sz="2400" dirty="0"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367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45434" y="0"/>
            <a:ext cx="10515600" cy="10661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Наші досягнення. </a:t>
            </a:r>
            <a:r>
              <a:rPr lang="ru-RU" dirty="0" err="1"/>
              <a:t>Результати</a:t>
            </a:r>
            <a:r>
              <a:rPr lang="ru-RU" dirty="0"/>
              <a:t>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236145"/>
              </p:ext>
            </p:extLst>
          </p:nvPr>
        </p:nvGraphicFramePr>
        <p:xfrm>
          <a:off x="227936" y="1203143"/>
          <a:ext cx="5775298" cy="516942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77618"/>
                <a:gridCol w="792480"/>
                <a:gridCol w="1554480"/>
                <a:gridCol w="1950720"/>
              </a:tblGrid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b="1" dirty="0">
                          <a:effectLst/>
                        </a:rPr>
                        <a:t>Рік</a:t>
                      </a:r>
                      <a:endParaRPr lang="ru-RU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b="1" dirty="0">
                          <a:effectLst/>
                        </a:rPr>
                        <a:t>Етап</a:t>
                      </a:r>
                      <a:endParaRPr lang="ru-RU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b="1" dirty="0">
                          <a:effectLst/>
                        </a:rPr>
                        <a:t>Місце</a:t>
                      </a:r>
                      <a:endParaRPr lang="ru-RU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b="1" dirty="0">
                          <a:effectLst/>
                        </a:rPr>
                        <a:t>Учитель</a:t>
                      </a:r>
                      <a:endParaRPr lang="ru-RU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i="1" dirty="0" smtClean="0">
                          <a:effectLst/>
                        </a:rPr>
                        <a:t>Всеукраїнської олімпіади з української мови та літератури</a:t>
                      </a:r>
                      <a:endParaRPr lang="ru-RU" sz="2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</a:rPr>
                        <a:t>2011- 2012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ІІ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ІІІ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Кадрова О.В.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 err="1" smtClean="0">
                          <a:effectLst/>
                        </a:rPr>
                        <a:t>Міжнародного</a:t>
                      </a:r>
                      <a:r>
                        <a:rPr lang="ru-RU" sz="2200" i="1" dirty="0" smtClean="0">
                          <a:effectLst/>
                        </a:rPr>
                        <a:t> </a:t>
                      </a:r>
                      <a:r>
                        <a:rPr lang="ru-RU" sz="2200" i="1" dirty="0">
                          <a:effectLst/>
                        </a:rPr>
                        <a:t>конкурсу </a:t>
                      </a:r>
                      <a:r>
                        <a:rPr lang="ru-RU" sz="2200" i="1" dirty="0" err="1">
                          <a:effectLst/>
                        </a:rPr>
                        <a:t>знавців</a:t>
                      </a:r>
                      <a:r>
                        <a:rPr lang="ru-RU" sz="2200" i="1" dirty="0">
                          <a:effectLst/>
                        </a:rPr>
                        <a:t> </a:t>
                      </a:r>
                      <a:r>
                        <a:rPr lang="ru-RU" sz="2200" i="1" dirty="0" err="1">
                          <a:effectLst/>
                        </a:rPr>
                        <a:t>української</a:t>
                      </a:r>
                      <a:r>
                        <a:rPr lang="ru-RU" sz="2200" i="1" dirty="0">
                          <a:effectLst/>
                        </a:rPr>
                        <a:t> </a:t>
                      </a:r>
                      <a:r>
                        <a:rPr lang="ru-RU" sz="2200" i="1" dirty="0" err="1">
                          <a:effectLst/>
                        </a:rPr>
                        <a:t>мови</a:t>
                      </a:r>
                      <a:r>
                        <a:rPr lang="ru-RU" sz="2200" i="1" dirty="0">
                          <a:effectLst/>
                        </a:rPr>
                        <a:t> </a:t>
                      </a:r>
                      <a:r>
                        <a:rPr lang="ru-RU" sz="2200" i="1" dirty="0" err="1">
                          <a:effectLst/>
                        </a:rPr>
                        <a:t>імені</a:t>
                      </a:r>
                      <a:r>
                        <a:rPr lang="ru-RU" sz="2200" i="1" dirty="0">
                          <a:effectLst/>
                        </a:rPr>
                        <a:t> Петра </a:t>
                      </a:r>
                      <a:r>
                        <a:rPr lang="ru-RU" sz="2200" i="1" dirty="0" err="1">
                          <a:effectLst/>
                        </a:rPr>
                        <a:t>Яцика</a:t>
                      </a:r>
                      <a:endParaRPr lang="ru-RU" sz="2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2012-2013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ІІ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ІІ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Кадрова О.В.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>
                          <a:effectLst/>
                        </a:rPr>
                        <a:t>2013-2014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>
                          <a:effectLst/>
                        </a:rPr>
                        <a:t>ІІ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ІІ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Кадрова О.В.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01693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 err="1" smtClean="0">
                          <a:effectLst/>
                        </a:rPr>
                        <a:t>Міжнародного</a:t>
                      </a:r>
                      <a:r>
                        <a:rPr lang="ru-RU" sz="2200" i="1" dirty="0" smtClean="0">
                          <a:effectLst/>
                        </a:rPr>
                        <a:t> </a:t>
                      </a:r>
                      <a:r>
                        <a:rPr lang="ru-RU" sz="2200" i="1" dirty="0" err="1">
                          <a:effectLst/>
                        </a:rPr>
                        <a:t>мовно-літературного</a:t>
                      </a:r>
                      <a:r>
                        <a:rPr lang="ru-RU" sz="2200" i="1" dirty="0">
                          <a:effectLst/>
                        </a:rPr>
                        <a:t> конкурсу </a:t>
                      </a:r>
                      <a:r>
                        <a:rPr lang="ru-RU" sz="2200" i="1" dirty="0" err="1">
                          <a:effectLst/>
                        </a:rPr>
                        <a:t>ім</a:t>
                      </a:r>
                      <a:r>
                        <a:rPr lang="ru-RU" sz="2200" i="1" dirty="0">
                          <a:effectLst/>
                        </a:rPr>
                        <a:t>. Тараса </a:t>
                      </a:r>
                      <a:r>
                        <a:rPr lang="ru-RU" sz="2200" i="1" dirty="0" err="1">
                          <a:effectLst/>
                        </a:rPr>
                        <a:t>Шевченка</a:t>
                      </a:r>
                      <a:endParaRPr lang="ru-RU" sz="2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2011-2012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ІІ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ІІІ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err="1">
                          <a:effectLst/>
                        </a:rPr>
                        <a:t>Дунюшкіна</a:t>
                      </a:r>
                      <a:r>
                        <a:rPr lang="ru-RU" sz="2200" dirty="0">
                          <a:effectLst/>
                        </a:rPr>
                        <a:t> Г.Г.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301"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</a:rPr>
                        <a:t>2015-2016</a:t>
                      </a:r>
                      <a:endParaRPr lang="ru-RU" sz="2200" dirty="0">
                        <a:effectLst/>
                      </a:endParaRPr>
                    </a:p>
                  </a:txBody>
                  <a:tcPr marL="59390" marR="5939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</a:rPr>
                        <a:t>ІІ</a:t>
                      </a:r>
                      <a:endParaRPr lang="ru-RU" sz="2200" dirty="0">
                        <a:effectLst/>
                      </a:endParaRPr>
                    </a:p>
                  </a:txBody>
                  <a:tcPr marL="59390" marR="593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 smtClean="0">
                          <a:effectLst/>
                        </a:rPr>
                        <a:t>ІІІ</a:t>
                      </a:r>
                      <a:endParaRPr lang="ru-RU" sz="2200" dirty="0">
                        <a:effectLst/>
                      </a:endParaRPr>
                    </a:p>
                  </a:txBody>
                  <a:tcPr marL="59390" marR="593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Кадрова О.В</a:t>
                      </a:r>
                      <a:r>
                        <a:rPr lang="uk-UA" sz="2200" dirty="0" smtClean="0">
                          <a:effectLst/>
                        </a:rPr>
                        <a:t>.</a:t>
                      </a:r>
                      <a:endParaRPr lang="ru-RU" sz="2200" dirty="0">
                        <a:effectLst/>
                      </a:endParaRPr>
                    </a:p>
                  </a:txBody>
                  <a:tcPr marL="59390" marR="593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842">
                <a:tc vMerge="1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2200" dirty="0">
                        <a:effectLst/>
                      </a:endParaRPr>
                    </a:p>
                  </a:txBody>
                  <a:tcPr marL="59390" marR="593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dirty="0" smtClean="0">
                          <a:effectLst/>
                        </a:rPr>
                        <a:t>ІІ</a:t>
                      </a:r>
                      <a:endParaRPr lang="ru-RU" sz="2200" dirty="0" smtClean="0">
                        <a:effectLst/>
                      </a:endParaRPr>
                    </a:p>
                  </a:txBody>
                  <a:tcPr marL="59390" marR="593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dirty="0" smtClean="0">
                          <a:effectLst/>
                        </a:rPr>
                        <a:t>ІІІ</a:t>
                      </a:r>
                      <a:endParaRPr lang="ru-RU" sz="2200" dirty="0" smtClean="0">
                        <a:effectLst/>
                      </a:endParaRPr>
                    </a:p>
                  </a:txBody>
                  <a:tcPr marL="59390" marR="593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effectLst/>
                        </a:rPr>
                        <a:t>Хмура Т.О.</a:t>
                      </a:r>
                    </a:p>
                  </a:txBody>
                  <a:tcPr marL="59390" marR="593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1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dirty="0" smtClean="0">
                          <a:effectLst/>
                        </a:rPr>
                        <a:t>2017-2018</a:t>
                      </a:r>
                      <a:endParaRPr lang="ru-RU" sz="2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dirty="0" smtClean="0">
                          <a:effectLst/>
                        </a:rPr>
                        <a:t>ІІ</a:t>
                      </a:r>
                      <a:endParaRPr lang="ru-RU" sz="2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dirty="0" smtClean="0">
                          <a:effectLst/>
                        </a:rPr>
                        <a:t>І</a:t>
                      </a:r>
                      <a:endParaRPr lang="ru-RU" sz="2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200" dirty="0" smtClean="0">
                          <a:effectLst/>
                        </a:rPr>
                        <a:t>Кадрова О.В.</a:t>
                      </a:r>
                      <a:endParaRPr lang="ru-RU" sz="2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693">
                <a:tc gridSpan="4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 </a:t>
                      </a:r>
                      <a:r>
                        <a:rPr lang="ru-RU" sz="2200" i="1" dirty="0">
                          <a:effectLst/>
                        </a:rPr>
                        <a:t>Конкурс</a:t>
                      </a:r>
                      <a:r>
                        <a:rPr lang="uk-UA" sz="2200" i="1" dirty="0">
                          <a:effectLst/>
                        </a:rPr>
                        <a:t>у</a:t>
                      </a:r>
                      <a:r>
                        <a:rPr lang="ru-RU" sz="2200" i="1" dirty="0">
                          <a:effectLst/>
                        </a:rPr>
                        <a:t> "</a:t>
                      </a:r>
                      <a:r>
                        <a:rPr lang="ru-RU" sz="2200" i="1" dirty="0" err="1">
                          <a:effectLst/>
                        </a:rPr>
                        <a:t>Найкращий</a:t>
                      </a:r>
                      <a:r>
                        <a:rPr lang="ru-RU" sz="2200" i="1" dirty="0">
                          <a:effectLst/>
                        </a:rPr>
                        <a:t> </a:t>
                      </a:r>
                      <a:r>
                        <a:rPr lang="ru-RU" sz="2200" i="1" dirty="0" err="1">
                          <a:effectLst/>
                        </a:rPr>
                        <a:t>відгук</a:t>
                      </a:r>
                      <a:r>
                        <a:rPr lang="ru-RU" sz="2200" i="1" dirty="0">
                          <a:effectLst/>
                        </a:rPr>
                        <a:t> на </a:t>
                      </a:r>
                      <a:r>
                        <a:rPr lang="ru-RU" sz="2200" i="1" dirty="0" err="1">
                          <a:effectLst/>
                        </a:rPr>
                        <a:t>сучасну</a:t>
                      </a:r>
                      <a:r>
                        <a:rPr lang="ru-RU" sz="2200" i="1" dirty="0">
                          <a:effectLst/>
                        </a:rPr>
                        <a:t> </a:t>
                      </a:r>
                      <a:r>
                        <a:rPr lang="ru-RU" sz="2200" i="1" dirty="0" err="1">
                          <a:effectLst/>
                        </a:rPr>
                        <a:t>дитячу</a:t>
                      </a:r>
                      <a:r>
                        <a:rPr lang="ru-RU" sz="2200" i="1" dirty="0">
                          <a:effectLst/>
                        </a:rPr>
                        <a:t> прозу"</a:t>
                      </a:r>
                      <a:endParaRPr lang="ru-RU" sz="2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2012-2013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 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І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effectLst/>
                        </a:rPr>
                        <a:t>Петренко Л.В.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987540"/>
              </p:ext>
            </p:extLst>
          </p:nvPr>
        </p:nvGraphicFramePr>
        <p:xfrm>
          <a:off x="6213502" y="1203143"/>
          <a:ext cx="5775298" cy="520841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77618"/>
                <a:gridCol w="792480"/>
                <a:gridCol w="1554480"/>
                <a:gridCol w="1950720"/>
              </a:tblGrid>
              <a:tr h="28699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2200" b="1" dirty="0">
                          <a:effectLst/>
                        </a:rPr>
                        <a:t>Рік</a:t>
                      </a:r>
                      <a:endParaRPr lang="ru-RU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2200" b="1" dirty="0">
                          <a:effectLst/>
                        </a:rPr>
                        <a:t>Етап</a:t>
                      </a:r>
                      <a:endParaRPr lang="ru-RU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2200" b="1" dirty="0">
                          <a:effectLst/>
                        </a:rPr>
                        <a:t>Місце</a:t>
                      </a:r>
                      <a:endParaRPr lang="ru-RU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2200" b="1" dirty="0">
                          <a:effectLst/>
                        </a:rPr>
                        <a:t>Учитель</a:t>
                      </a:r>
                      <a:endParaRPr lang="ru-RU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01693">
                <a:tc gridSpan="4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 err="1" smtClean="0">
                          <a:effectLst/>
                        </a:rPr>
                        <a:t>Всеукраїнського</a:t>
                      </a:r>
                      <a:r>
                        <a:rPr lang="ru-RU" sz="2200" i="1" dirty="0" smtClean="0">
                          <a:effectLst/>
                        </a:rPr>
                        <a:t> </a:t>
                      </a:r>
                      <a:r>
                        <a:rPr lang="ru-RU" sz="2200" i="1" dirty="0" err="1">
                          <a:effectLst/>
                        </a:rPr>
                        <a:t>літературного</a:t>
                      </a:r>
                      <a:r>
                        <a:rPr lang="ru-RU" sz="2200" i="1" dirty="0">
                          <a:effectLst/>
                        </a:rPr>
                        <a:t> конкурсу "</a:t>
                      </a:r>
                      <a:r>
                        <a:rPr lang="ru-RU" sz="2200" i="1" dirty="0" err="1">
                          <a:effectLst/>
                        </a:rPr>
                        <a:t>Розкрилля</a:t>
                      </a:r>
                      <a:r>
                        <a:rPr lang="ru-RU" sz="2200" i="1" dirty="0">
                          <a:effectLst/>
                        </a:rPr>
                        <a:t> </a:t>
                      </a:r>
                      <a:r>
                        <a:rPr lang="ru-RU" sz="2200" i="1" dirty="0" err="1">
                          <a:effectLst/>
                        </a:rPr>
                        <a:t>душі</a:t>
                      </a:r>
                      <a:r>
                        <a:rPr lang="ru-RU" sz="2200" i="1" dirty="0">
                          <a:effectLst/>
                        </a:rPr>
                        <a:t>" у </a:t>
                      </a:r>
                      <a:r>
                        <a:rPr lang="ru-RU" sz="2200" i="1" dirty="0" err="1">
                          <a:effectLst/>
                        </a:rPr>
                        <a:t>номінації</a:t>
                      </a:r>
                      <a:r>
                        <a:rPr lang="ru-RU" sz="2200" i="1" dirty="0">
                          <a:effectLst/>
                        </a:rPr>
                        <a:t> "</a:t>
                      </a:r>
                      <a:r>
                        <a:rPr lang="ru-RU" sz="2200" i="1" dirty="0" err="1">
                          <a:effectLst/>
                        </a:rPr>
                        <a:t>Літературна</a:t>
                      </a:r>
                      <a:r>
                        <a:rPr lang="ru-RU" sz="2200" i="1" dirty="0">
                          <a:effectLst/>
                        </a:rPr>
                        <a:t> </a:t>
                      </a:r>
                      <a:r>
                        <a:rPr lang="ru-RU" sz="2200" i="1" dirty="0" err="1">
                          <a:effectLst/>
                        </a:rPr>
                        <a:t>творчість</a:t>
                      </a:r>
                      <a:r>
                        <a:rPr lang="ru-RU" sz="2200" i="1" dirty="0">
                          <a:effectLst/>
                        </a:rPr>
                        <a:t>"</a:t>
                      </a:r>
                      <a:endParaRPr lang="ru-RU" sz="22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2013-2014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ІІІ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Диплом ІІІ ступеня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Кадрова О.В.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</a:tr>
              <a:tr h="413906">
                <a:tc gridSpan="4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2200" i="1" dirty="0">
                          <a:effectLst/>
                        </a:rPr>
                        <a:t> </a:t>
                      </a:r>
                      <a:r>
                        <a:rPr lang="ru-RU" sz="2200" i="1" dirty="0" smtClean="0">
                          <a:effectLst/>
                        </a:rPr>
                        <a:t>Конкурсу </a:t>
                      </a:r>
                      <a:r>
                        <a:rPr lang="ru-RU" sz="2200" i="1" dirty="0" err="1">
                          <a:effectLst/>
                        </a:rPr>
                        <a:t>читців</a:t>
                      </a:r>
                      <a:r>
                        <a:rPr lang="ru-RU" sz="2200" i="1" dirty="0">
                          <a:effectLst/>
                        </a:rPr>
                        <a:t> </a:t>
                      </a:r>
                      <a:r>
                        <a:rPr lang="ru-RU" sz="2200" i="1" dirty="0" err="1">
                          <a:effectLst/>
                        </a:rPr>
                        <a:t>польської</a:t>
                      </a:r>
                      <a:r>
                        <a:rPr lang="ru-RU" sz="2200" i="1" dirty="0">
                          <a:effectLst/>
                        </a:rPr>
                        <a:t> </a:t>
                      </a:r>
                      <a:r>
                        <a:rPr lang="ru-RU" sz="2200" i="1" dirty="0" err="1">
                          <a:effectLst/>
                        </a:rPr>
                        <a:t>мови</a:t>
                      </a:r>
                      <a:endParaRPr lang="ru-RU" sz="22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2200">
                          <a:effectLst/>
                        </a:rPr>
                        <a:t>2014-2015</a:t>
                      </a:r>
                      <a:endParaRPr lang="ru-RU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 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І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err="1">
                          <a:effectLst/>
                        </a:rPr>
                        <a:t>Горощук</a:t>
                      </a:r>
                      <a:r>
                        <a:rPr lang="ru-RU" sz="2200" dirty="0">
                          <a:effectLst/>
                        </a:rPr>
                        <a:t> І.В.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  <a:tr h="231947">
                <a:tc gridSpan="4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2200" i="1" dirty="0" smtClean="0">
                          <a:effectLst/>
                        </a:rPr>
                        <a:t>Всеукраїнської </a:t>
                      </a:r>
                      <a:r>
                        <a:rPr lang="uk-UA" sz="2200" i="1" dirty="0">
                          <a:effectLst/>
                        </a:rPr>
                        <a:t>українознавчої гри «Соняшник»</a:t>
                      </a:r>
                      <a:endParaRPr lang="ru-RU" sz="2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2016-2017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 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Диплом І ступеня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err="1">
                          <a:effectLst/>
                        </a:rPr>
                        <a:t>Нікішаєва</a:t>
                      </a:r>
                      <a:r>
                        <a:rPr lang="ru-RU" sz="2200" dirty="0">
                          <a:effectLst/>
                        </a:rPr>
                        <a:t> А.Є.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 anchor="ctr"/>
                </a:tc>
              </a:tr>
              <a:tr h="231947">
                <a:tc gridSpan="4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2200" i="1" dirty="0" smtClean="0">
                          <a:effectLst/>
                        </a:rPr>
                        <a:t>Міського </a:t>
                      </a:r>
                      <a:r>
                        <a:rPr lang="uk-UA" sz="2200" i="1" dirty="0">
                          <a:effectLst/>
                        </a:rPr>
                        <a:t>конкурсу дитячої творчості, присвяченого жертвам Голодомору</a:t>
                      </a:r>
                      <a:endParaRPr lang="ru-RU" sz="22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194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2017-2018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 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uk-UA" sz="2200" dirty="0">
                          <a:effectLst/>
                        </a:rPr>
                        <a:t>ІІІ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err="1">
                          <a:effectLst/>
                        </a:rPr>
                        <a:t>Нікішаєва</a:t>
                      </a:r>
                      <a:r>
                        <a:rPr lang="ru-RU" sz="2200" dirty="0">
                          <a:effectLst/>
                        </a:rPr>
                        <a:t> А.Є.</a:t>
                      </a:r>
                      <a:endParaRPr lang="ru-RU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0" marR="59390" marT="0" marB="0"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8" y="135607"/>
            <a:ext cx="707394" cy="70195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557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7881</TotalTime>
  <Words>2381</Words>
  <Application>Microsoft Office PowerPoint</Application>
  <PresentationFormat>Широкоэкранный</PresentationFormat>
  <Paragraphs>492</Paragraphs>
  <Slides>40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0" baseType="lpstr">
      <vt:lpstr>Arial</vt:lpstr>
      <vt:lpstr>Arial Narrow</vt:lpstr>
      <vt:lpstr>Calibri</vt:lpstr>
      <vt:lpstr>Candara</vt:lpstr>
      <vt:lpstr>Century Gothic</vt:lpstr>
      <vt:lpstr>Tahoma</vt:lpstr>
      <vt:lpstr>Times New Roman</vt:lpstr>
      <vt:lpstr>Wingdings</vt:lpstr>
      <vt:lpstr>Wingdings 3</vt:lpstr>
      <vt:lpstr>Тема Office</vt:lpstr>
      <vt:lpstr>Презентация PowerPoint</vt:lpstr>
      <vt:lpstr>Адміністрація школи</vt:lpstr>
      <vt:lpstr>Методичне об’єднання вчителів англійської та німецької мов</vt:lpstr>
      <vt:lpstr>Творчі досягнення. Результати.</vt:lpstr>
      <vt:lpstr>Творчі досягнення. Результати.</vt:lpstr>
      <vt:lpstr>Творча робота</vt:lpstr>
      <vt:lpstr>Літній мовний табір іноземної філології  “Magic Summer” </vt:lpstr>
      <vt:lpstr>Шкільне циклічне методичне об’єднання вчителів-словесників</vt:lpstr>
      <vt:lpstr>Наші досягнення. Результати.</vt:lpstr>
      <vt:lpstr>Наша гордість – це учні, які склали ЗНО на високому рівні</vt:lpstr>
      <vt:lpstr>Фахові конкурси </vt:lpstr>
      <vt:lpstr>Інтеграція вчителів методичного об’єднання з іншими дисциплінами</vt:lpstr>
      <vt:lpstr>Популяризація української мови та культури</vt:lpstr>
      <vt:lpstr>ШМО суспільно-природничого циклу</vt:lpstr>
      <vt:lpstr>Наші досягнення. Результати.</vt:lpstr>
      <vt:lpstr>Обмін досвідом</vt:lpstr>
      <vt:lpstr>Циклічне методичне об’єднання вчителів природничо-математичного циклу</vt:lpstr>
      <vt:lpstr>Наші досягнення. Результати.</vt:lpstr>
      <vt:lpstr>Результати річних оцінок випускників 11-х класів та ЗНО з математики</vt:lpstr>
      <vt:lpstr>Статистика вступу випускників нашої школи до технічних вузів</vt:lpstr>
      <vt:lpstr>Обмін досвідом:</vt:lpstr>
      <vt:lpstr>Циклічне шкільне методичне  об’ єднання вчителів фізичної культури</vt:lpstr>
      <vt:lpstr>Наші досягнення. Результати.</vt:lpstr>
      <vt:lpstr>Участь вчителів ШМО в роботі міського методичного об’єднання вчителів  фізичної культури</vt:lpstr>
      <vt:lpstr>Участь вчителів ШМО в роботі міського методичного об’єднання вчителів  фізичної культури</vt:lpstr>
      <vt:lpstr>Методичне об’єднання вчителів початкових класів та вихователів групи продовженого дня</vt:lpstr>
      <vt:lpstr>Наші досгнення. Результати.</vt:lpstr>
      <vt:lpstr>Показові уроки вчителів для слухачів курсів підвищення кваліфікації </vt:lpstr>
      <vt:lpstr>Форми роботи, які використовує МО</vt:lpstr>
      <vt:lpstr>Методичне об’єднання вчителів художньо-естетичного циклу та трудового навчання</vt:lpstr>
      <vt:lpstr>Методична проблема МО:</vt:lpstr>
      <vt:lpstr>Наші досягнення (призові місця у міських, обласних, всеукраїнських конкурсах)</vt:lpstr>
      <vt:lpstr>Поширення педагогічного досвіду</vt:lpstr>
      <vt:lpstr>Позакласна робота</vt:lpstr>
      <vt:lpstr>Шкільне методичне об’єднання класних керівників</vt:lpstr>
      <vt:lpstr>Метою роботи методичного об’єднання є:</vt:lpstr>
      <vt:lpstr>Проблемою методичного об’єднання є:</vt:lpstr>
      <vt:lpstr>Завдання виховної роботи:</vt:lpstr>
      <vt:lpstr>Результати роботи МО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Циклічне методичне об’єднання вчителів природничо-математичного циклу</dc:title>
  <dc:creator>Адмін</dc:creator>
  <cp:lastModifiedBy>Elena Лена</cp:lastModifiedBy>
  <cp:revision>127</cp:revision>
  <dcterms:created xsi:type="dcterms:W3CDTF">2017-10-13T11:51:37Z</dcterms:created>
  <dcterms:modified xsi:type="dcterms:W3CDTF">2018-01-14T15:41:13Z</dcterms:modified>
</cp:coreProperties>
</file>