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58" r:id="rId7"/>
    <p:sldId id="269" r:id="rId8"/>
    <p:sldId id="270" r:id="rId9"/>
    <p:sldId id="271" r:id="rId10"/>
    <p:sldId id="27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36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34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3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89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90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96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28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26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5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03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7F57-3A63-4F38-83B6-ED420F368664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50ABF-4BB3-460A-9966-5B9CCE4374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57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Суп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картопляний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 горохом та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грінками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1542" y="2713194"/>
            <a:ext cx="2998693" cy="3998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52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4803" y="1772816"/>
            <a:ext cx="8229600" cy="3651589"/>
            <a:chOff x="539552" y="1684986"/>
            <a:chExt cx="8229600" cy="365158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684986"/>
              <a:ext cx="8229600" cy="36515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068960"/>
              <a:ext cx="2435446" cy="18265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05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Суп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картопляний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 горохом та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грінками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18118"/>
              </p:ext>
            </p:extLst>
          </p:nvPr>
        </p:nvGraphicFramePr>
        <p:xfrm>
          <a:off x="971600" y="2060848"/>
          <a:ext cx="7704856" cy="2788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634"/>
                <a:gridCol w="39482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 продуктів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Витрата сировини, грам/брутто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Картопля з 01.11 по 31.12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 лущений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Морква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Цибуля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 вершкове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Сіль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Вихід 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05532"/>
              </p:ext>
            </p:extLst>
          </p:nvPr>
        </p:nvGraphicFramePr>
        <p:xfrm>
          <a:off x="611560" y="1412776"/>
          <a:ext cx="8229600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Підстава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складання технологічної карти: «Збірник рецептур страв» МТ УРСР, Київ 1990р., стор. 76, №81</a:t>
                      </a:r>
                      <a:endParaRPr lang="uk-UA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54359"/>
              </p:ext>
            </p:extLst>
          </p:nvPr>
        </p:nvGraphicFramePr>
        <p:xfrm>
          <a:off x="971600" y="5661248"/>
          <a:ext cx="7704856" cy="929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634"/>
                <a:gridCol w="39482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 продуктів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Витрата сировини, грам/брутто</a:t>
                      </a:r>
                      <a:endParaRPr lang="uk-UA" sz="1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Хліб пшеничний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56,25</a:t>
                      </a:r>
                      <a:endParaRPr lang="uk-UA" sz="1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Вихід 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uk-UA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02567"/>
              </p:ext>
            </p:extLst>
          </p:nvPr>
        </p:nvGraphicFramePr>
        <p:xfrm>
          <a:off x="539552" y="5013176"/>
          <a:ext cx="8229600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Підстава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складання технологічної карти: «Збірник рецептур страв та кулінарних виробів» 1982р., стор. 486, №1107</a:t>
                      </a:r>
                      <a:endParaRPr lang="uk-UA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Приготування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картопляного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супу з горохом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683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Очищену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нарізають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великими кубиками,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моркву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дрібними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кубиками, цибулю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дрібно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шаткують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43608" y="3284984"/>
            <a:ext cx="7200800" cy="3041323"/>
            <a:chOff x="827584" y="3356992"/>
            <a:chExt cx="7200800" cy="3041323"/>
          </a:xfrm>
        </p:grpSpPr>
        <p:pic>
          <p:nvPicPr>
            <p:cNvPr id="7" name="Picture 1" descr="F:\страви\IMG-05ad11d8b9781a758ff35ac9299c30e9-V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89040"/>
              <a:ext cx="3479033" cy="2609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41041" y="2915943"/>
              <a:ext cx="2646294" cy="35283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583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Горох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перебирають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миють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воду (2-3 л. на 1 кг.), на 3-4- год.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зливають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43608" y="3429000"/>
            <a:ext cx="7682164" cy="2845299"/>
            <a:chOff x="1043608" y="3429000"/>
            <a:chExt cx="7682164" cy="284529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429000"/>
              <a:ext cx="3793732" cy="28452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429000"/>
              <a:ext cx="3793732" cy="28452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797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endParaRPr lang="uk-UA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Підготовлений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горох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 воду,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доводять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пасеровані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 вершковому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маслі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моркву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і цибулю, та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варять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допускаючи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бурного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Солять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суп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835695" y="3789040"/>
            <a:ext cx="5813631" cy="2758952"/>
            <a:chOff x="1835695" y="3789040"/>
            <a:chExt cx="5813631" cy="2758952"/>
          </a:xfrm>
        </p:grpSpPr>
        <p:pic>
          <p:nvPicPr>
            <p:cNvPr id="7173" name="Picture 5" descr="F:\страви\IMG-a93a88074f493db1199f754b4bab828e-V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789040"/>
              <a:ext cx="2069214" cy="27589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174" name="Picture 6" descr="F:\страви\IMG-22ff856aa03a204cf5d085ed8a7813c5-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5" y="3789040"/>
              <a:ext cx="3648405" cy="27363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479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Технологія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приготування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страви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uk-UA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301608" cy="46805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630238" algn="just">
              <a:buNone/>
            </a:pP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Очищену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нарізають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великими кубиками,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моркву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дрібними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кубиками, цибулю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дрібно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шаткують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630238" algn="just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Горох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перебирають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миють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воду (2-3 л. на 1 кг.), на 3-4- год.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зливають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Підготовлений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горох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у воду,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доводять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пасеровані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на вершковому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маслі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моркву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і цибулю, та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варять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допускаючи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бурного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630238" algn="just">
              <a:buNone/>
            </a:pP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Солять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суп в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53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Приготування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грінок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9138" algn="just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пшеничний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очищають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корок,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нарізають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кубиком (10х10 мм) та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підсушують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 хрусткого стану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жаровій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шафі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8" name="Picture 4" descr="C:\Users\Admin\Desktop\74b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187448" cy="247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00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Подають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до перших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страв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окремому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посуді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3530" y="1453054"/>
            <a:ext cx="3646766" cy="4862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30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176464" cy="556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19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Суп картопляний  з горохом та грінками </vt:lpstr>
      <vt:lpstr>Суп картопляний  з горохом та грінками</vt:lpstr>
      <vt:lpstr>Приготування  картопляного супу з горохом  1</vt:lpstr>
      <vt:lpstr>2</vt:lpstr>
      <vt:lpstr>3</vt:lpstr>
      <vt:lpstr>Технологія приготування страви </vt:lpstr>
      <vt:lpstr>Приготування грінок </vt:lpstr>
      <vt:lpstr>Подають до перших страв в окремому посуді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 картопляний з горохом та грінками</dc:title>
  <dc:creator>Учні 8-11</dc:creator>
  <cp:lastModifiedBy>Адмін</cp:lastModifiedBy>
  <cp:revision>15</cp:revision>
  <dcterms:created xsi:type="dcterms:W3CDTF">2018-11-26T12:29:28Z</dcterms:created>
  <dcterms:modified xsi:type="dcterms:W3CDTF">2018-11-29T11:57:47Z</dcterms:modified>
</cp:coreProperties>
</file>