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92D050"/>
            </a:solidFill>
          </c:spPr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9807890419947519"/>
                  <c:y val="-0.45897859253587403"/>
                </c:manualLayout>
              </c:layout>
              <c:spPr/>
              <c:txPr>
                <a:bodyPr/>
                <a:lstStyle/>
                <a:p>
                  <a:pPr>
                    <a:defRPr sz="3600" b="1">
                      <a:solidFill>
                        <a:srgbClr val="92D05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Лист1!$E$2:$E$3</c:f>
              <c:numCache>
                <c:formatCode>General</c:formatCode>
                <c:ptCount val="2"/>
                <c:pt idx="0">
                  <c:v>495</c:v>
                </c:pt>
                <c:pt idx="1">
                  <c:v>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>
      <a:gsLst>
        <a:gs pos="0">
          <a:srgbClr val="CCCCFF"/>
        </a:gs>
        <a:gs pos="17999">
          <a:srgbClr val="99CCFF"/>
        </a:gs>
        <a:gs pos="36000">
          <a:srgbClr val="9966FF"/>
        </a:gs>
        <a:gs pos="61000">
          <a:srgbClr val="CC99FF"/>
        </a:gs>
        <a:gs pos="82001">
          <a:srgbClr val="99CCFF"/>
        </a:gs>
        <a:gs pos="100000">
          <a:srgbClr val="CCCCFF"/>
        </a:gs>
      </a:gsLst>
      <a:lin ang="5400000" scaled="0"/>
    </a:gradFill>
  </c:spPr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0"/>
            <a:ext cx="5929322" cy="8572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</a:t>
            </a:r>
            <a:r>
              <a:rPr lang="uk-UA" b="1" i="1" dirty="0" smtClean="0">
                <a:latin typeface="Book Antiqua" pitchFamily="18" charset="0"/>
              </a:rPr>
              <a:t>Гурткова робота  </a:t>
            </a:r>
            <a:br>
              <a:rPr lang="uk-UA" b="1" i="1" dirty="0" smtClean="0">
                <a:latin typeface="Book Antiqua" pitchFamily="18" charset="0"/>
              </a:rPr>
            </a:br>
            <a:r>
              <a:rPr lang="uk-UA" b="1" i="1" dirty="0">
                <a:latin typeface="Book Antiqua" pitchFamily="18" charset="0"/>
              </a:rPr>
              <a:t> </a:t>
            </a:r>
            <a:r>
              <a:rPr lang="uk-UA" b="1" i="1" dirty="0" smtClean="0">
                <a:latin typeface="Book Antiqua" pitchFamily="18" charset="0"/>
              </a:rPr>
              <a:t>                школи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43026"/>
            <a:ext cx="9144000" cy="5214974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algn="l"/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Юний</a:t>
            </a:r>
          </a:p>
          <a:p>
            <a:pPr algn="l"/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Ерудит   правознавець</a:t>
            </a:r>
          </a:p>
          <a:p>
            <a:pPr algn="l"/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Золотий                 </a:t>
            </a:r>
          </a:p>
          <a:p>
            <a:pPr algn="l"/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голос </a:t>
            </a:r>
          </a:p>
          <a:p>
            <a:pPr algn="l"/>
            <a:r>
              <a:rPr lang="uk-UA" sz="6200" b="1" i="1" dirty="0" smtClean="0">
                <a:solidFill>
                  <a:schemeClr val="tx1"/>
                </a:solidFill>
              </a:rPr>
              <a:t>           </a:t>
            </a:r>
            <a:r>
              <a:rPr lang="uk-UA" sz="9600" b="1" i="1" dirty="0" smtClean="0">
                <a:solidFill>
                  <a:schemeClr val="tx1"/>
                </a:solidFill>
              </a:rPr>
              <a:t>Психолог і Я</a:t>
            </a:r>
          </a:p>
          <a:p>
            <a:pPr algn="l"/>
            <a:r>
              <a:rPr lang="uk-UA" sz="6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</a:t>
            </a:r>
            <a:r>
              <a:rPr lang="uk-UA" sz="9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Скретч</a:t>
            </a:r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6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</a:p>
          <a:p>
            <a:pPr algn="l"/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Юний</a:t>
            </a:r>
          </a:p>
          <a:p>
            <a:pPr algn="l"/>
            <a:r>
              <a:rPr lang="uk-UA" sz="6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музеєзнавець</a:t>
            </a:r>
            <a:endParaRPr lang="uk-UA" sz="6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9600" b="1" i="1" dirty="0" smtClean="0">
                <a:solidFill>
                  <a:schemeClr val="tx1"/>
                </a:solidFill>
              </a:rPr>
              <a:t>Декор</a:t>
            </a:r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endParaRPr lang="uk-UA" sz="6200" b="1" i="1" dirty="0" smtClean="0">
              <a:solidFill>
                <a:schemeClr val="tx1"/>
              </a:solidFill>
            </a:endParaRPr>
          </a:p>
          <a:p>
            <a:endParaRPr lang="uk-UA" sz="9600" b="1" i="1" dirty="0" smtClean="0">
              <a:solidFill>
                <a:schemeClr val="tx1"/>
              </a:solidFill>
            </a:endParaRPr>
          </a:p>
          <a:p>
            <a:r>
              <a:rPr lang="uk-UA" sz="9600" b="1" i="1" dirty="0" smtClean="0">
                <a:solidFill>
                  <a:schemeClr val="tx1"/>
                </a:solidFill>
              </a:rPr>
              <a:t>                     </a:t>
            </a:r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Грім</a:t>
            </a:r>
            <a:r>
              <a:rPr lang="uk-UA" sz="9600" b="1" i="1" dirty="0" smtClean="0">
                <a:solidFill>
                  <a:schemeClr val="tx1"/>
                </a:solidFill>
              </a:rPr>
              <a:t>          Кіровоградщина.</a:t>
            </a:r>
            <a:r>
              <a:rPr lang="uk-UA" sz="9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9600" b="1" i="1" dirty="0" smtClean="0">
                <a:solidFill>
                  <a:schemeClr val="tx1"/>
                </a:solidFill>
              </a:rPr>
              <a:t>                                                 Історія рідного краю</a:t>
            </a:r>
            <a:endParaRPr lang="uk-UA" sz="9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uk-U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uk-UA" sz="2800" i="1" dirty="0" smtClean="0"/>
              <a:t>                                        </a:t>
            </a:r>
          </a:p>
          <a:p>
            <a:pPr algn="l"/>
            <a:r>
              <a:rPr lang="uk-UA" sz="2800" i="1" dirty="0" smtClean="0"/>
              <a:t>                                                                             </a:t>
            </a:r>
            <a:endParaRPr lang="uk-UA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00628" y="3571876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19889011">
            <a:off x="2699508" y="39903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9532059">
            <a:off x="4837571" y="287749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2643174" y="321468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20417786">
            <a:off x="3530915" y="237179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0725408">
            <a:off x="4473005" y="433149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7530878">
            <a:off x="3348865" y="451698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7548645">
            <a:off x="5017705" y="389123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648552">
            <a:off x="4445131" y="232275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286124"/>
            <a:ext cx="1362022" cy="121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543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uk-U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Всього учнів у школі - 639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357554" y="6143644"/>
            <a:ext cx="5388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Залучено до гурткової роботи школи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428736"/>
            <a:ext cx="5802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алучено до гурткової роботи школи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8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24577" grpId="0"/>
      <p:bldP spid="2457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                   Гурткова робота                    школи</vt:lpstr>
      <vt:lpstr>Всього учнів у школі - 639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Гурткова робота                    школи</dc:title>
  <cp:lastModifiedBy>Лиля Григорівна</cp:lastModifiedBy>
  <cp:revision>1</cp:revision>
  <dcterms:modified xsi:type="dcterms:W3CDTF">2015-03-25T08:13:09Z</dcterms:modified>
</cp:coreProperties>
</file>